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37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726B-2CDC-4085-A9D3-C73043A4E45F}" type="datetimeFigureOut">
              <a:rPr lang="ro-RO" smtClean="0"/>
              <a:pPr/>
              <a:t>17.12.2011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E9DB8-C157-4A68-99CA-68AB3DA3CF0F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726B-2CDC-4085-A9D3-C73043A4E45F}" type="datetimeFigureOut">
              <a:rPr lang="ro-RO" smtClean="0"/>
              <a:pPr/>
              <a:t>17.12.2011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E9DB8-C157-4A68-99CA-68AB3DA3CF0F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726B-2CDC-4085-A9D3-C73043A4E45F}" type="datetimeFigureOut">
              <a:rPr lang="ro-RO" smtClean="0"/>
              <a:pPr/>
              <a:t>17.12.2011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E9DB8-C157-4A68-99CA-68AB3DA3CF0F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726B-2CDC-4085-A9D3-C73043A4E45F}" type="datetimeFigureOut">
              <a:rPr lang="ro-RO" smtClean="0"/>
              <a:pPr/>
              <a:t>17.12.2011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E9DB8-C157-4A68-99CA-68AB3DA3CF0F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726B-2CDC-4085-A9D3-C73043A4E45F}" type="datetimeFigureOut">
              <a:rPr lang="ro-RO" smtClean="0"/>
              <a:pPr/>
              <a:t>17.12.2011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E9DB8-C157-4A68-99CA-68AB3DA3CF0F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726B-2CDC-4085-A9D3-C73043A4E45F}" type="datetimeFigureOut">
              <a:rPr lang="ro-RO" smtClean="0"/>
              <a:pPr/>
              <a:t>17.12.2011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E9DB8-C157-4A68-99CA-68AB3DA3CF0F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726B-2CDC-4085-A9D3-C73043A4E45F}" type="datetimeFigureOut">
              <a:rPr lang="ro-RO" smtClean="0"/>
              <a:pPr/>
              <a:t>17.12.2011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E9DB8-C157-4A68-99CA-68AB3DA3CF0F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726B-2CDC-4085-A9D3-C73043A4E45F}" type="datetimeFigureOut">
              <a:rPr lang="ro-RO" smtClean="0"/>
              <a:pPr/>
              <a:t>17.12.2011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E9DB8-C157-4A68-99CA-68AB3DA3CF0F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726B-2CDC-4085-A9D3-C73043A4E45F}" type="datetimeFigureOut">
              <a:rPr lang="ro-RO" smtClean="0"/>
              <a:pPr/>
              <a:t>17.12.2011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E9DB8-C157-4A68-99CA-68AB3DA3CF0F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726B-2CDC-4085-A9D3-C73043A4E45F}" type="datetimeFigureOut">
              <a:rPr lang="ro-RO" smtClean="0"/>
              <a:pPr/>
              <a:t>17.12.2011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E9DB8-C157-4A68-99CA-68AB3DA3CF0F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726B-2CDC-4085-A9D3-C73043A4E45F}" type="datetimeFigureOut">
              <a:rPr lang="ro-RO" smtClean="0"/>
              <a:pPr/>
              <a:t>17.12.2011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E9DB8-C157-4A68-99CA-68AB3DA3CF0F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7726B-2CDC-4085-A9D3-C73043A4E45F}" type="datetimeFigureOut">
              <a:rPr lang="ro-RO" smtClean="0"/>
              <a:pPr/>
              <a:t>17.12.2011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E9DB8-C157-4A68-99CA-68AB3DA3CF0F}" type="slidenum">
              <a:rPr lang="ro-RO" smtClean="0"/>
              <a:pPr/>
              <a:t>‹#›</a:t>
            </a:fld>
            <a:endParaRPr lang="ro-R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905000" y="1371600"/>
            <a:ext cx="5105400" cy="914400"/>
          </a:xfrm>
          <a:prstGeom prst="rect">
            <a:avLst/>
          </a:prstGeom>
          <a:solidFill>
            <a:schemeClr val="accent1"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3200" dirty="0" smtClean="0">
                <a:solidFill>
                  <a:schemeClr val="tx1"/>
                </a:solidFill>
              </a:rPr>
              <a:t>UI </a:t>
            </a:r>
            <a:r>
              <a:rPr lang="ro-RO" dirty="0" smtClean="0"/>
              <a:t>					</a:t>
            </a:r>
            <a:endParaRPr lang="ro-RO" dirty="0"/>
          </a:p>
        </p:txBody>
      </p:sp>
      <p:sp>
        <p:nvSpPr>
          <p:cNvPr id="5" name="Rectangle 4"/>
          <p:cNvSpPr/>
          <p:nvPr/>
        </p:nvSpPr>
        <p:spPr>
          <a:xfrm>
            <a:off x="2819400" y="1447800"/>
            <a:ext cx="17526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 smtClean="0"/>
              <a:t>SensorsActivity</a:t>
            </a:r>
            <a:endParaRPr lang="ro-RO" dirty="0"/>
          </a:p>
        </p:txBody>
      </p:sp>
      <p:sp>
        <p:nvSpPr>
          <p:cNvPr id="6" name="Rectangle 5"/>
          <p:cNvSpPr/>
          <p:nvPr/>
        </p:nvSpPr>
        <p:spPr>
          <a:xfrm>
            <a:off x="4876800" y="1447800"/>
            <a:ext cx="1828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 smtClean="0"/>
              <a:t>ActuatorsActivity</a:t>
            </a:r>
            <a:endParaRPr lang="ro-RO" dirty="0"/>
          </a:p>
        </p:txBody>
      </p:sp>
      <p:sp>
        <p:nvSpPr>
          <p:cNvPr id="7" name="Rectangle 6"/>
          <p:cNvSpPr/>
          <p:nvPr/>
        </p:nvSpPr>
        <p:spPr>
          <a:xfrm>
            <a:off x="2819400" y="2743200"/>
            <a:ext cx="3886200" cy="762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 smtClean="0"/>
              <a:t>JSONParser</a:t>
            </a:r>
            <a:endParaRPr lang="ro-RO" dirty="0"/>
          </a:p>
        </p:txBody>
      </p:sp>
      <p:sp>
        <p:nvSpPr>
          <p:cNvPr id="8" name="Rectangle 7"/>
          <p:cNvSpPr/>
          <p:nvPr/>
        </p:nvSpPr>
        <p:spPr>
          <a:xfrm>
            <a:off x="2819400" y="4038600"/>
            <a:ext cx="3886200" cy="762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 smtClean="0"/>
              <a:t>RESTComm</a:t>
            </a:r>
            <a:endParaRPr lang="ro-RO" dirty="0"/>
          </a:p>
        </p:txBody>
      </p:sp>
      <p:cxnSp>
        <p:nvCxnSpPr>
          <p:cNvPr id="13" name="Straight Arrow Connector 12"/>
          <p:cNvCxnSpPr>
            <a:endCxn id="6" idx="2"/>
          </p:cNvCxnSpPr>
          <p:nvPr/>
        </p:nvCxnSpPr>
        <p:spPr>
          <a:xfrm rot="5400000" flipH="1" flipV="1">
            <a:off x="5524500" y="2476500"/>
            <a:ext cx="5334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 flipH="1" flipV="1">
            <a:off x="3466305" y="2475706"/>
            <a:ext cx="5334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 flipH="1" flipV="1">
            <a:off x="4456906" y="3771106"/>
            <a:ext cx="5334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905000" y="228600"/>
            <a:ext cx="5105400" cy="1143000"/>
          </a:xfrm>
          <a:prstGeom prst="rect">
            <a:avLst/>
          </a:prstGeom>
          <a:solidFill>
            <a:schemeClr val="accent1"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3200" dirty="0" smtClean="0">
                <a:solidFill>
                  <a:schemeClr val="tx1"/>
                </a:solidFill>
              </a:rPr>
              <a:t>UI </a:t>
            </a:r>
            <a:r>
              <a:rPr lang="ro-RO" dirty="0" smtClean="0"/>
              <a:t>					</a:t>
            </a:r>
            <a:endParaRPr lang="ro-RO" dirty="0"/>
          </a:p>
        </p:txBody>
      </p:sp>
      <p:sp>
        <p:nvSpPr>
          <p:cNvPr id="5" name="Rectangle 4"/>
          <p:cNvSpPr/>
          <p:nvPr/>
        </p:nvSpPr>
        <p:spPr>
          <a:xfrm>
            <a:off x="2819400" y="304800"/>
            <a:ext cx="18288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 smtClean="0"/>
              <a:t>SensorsActivity</a:t>
            </a:r>
          </a:p>
          <a:p>
            <a:pPr algn="ctr"/>
            <a:endParaRPr lang="ro-RO" dirty="0"/>
          </a:p>
        </p:txBody>
      </p:sp>
      <p:sp>
        <p:nvSpPr>
          <p:cNvPr id="6" name="Rectangle 5"/>
          <p:cNvSpPr/>
          <p:nvPr/>
        </p:nvSpPr>
        <p:spPr>
          <a:xfrm>
            <a:off x="4876800" y="533400"/>
            <a:ext cx="1828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 smtClean="0"/>
              <a:t>ActuatorsActivity</a:t>
            </a:r>
            <a:endParaRPr lang="ro-RO" dirty="0"/>
          </a:p>
        </p:txBody>
      </p:sp>
      <p:sp>
        <p:nvSpPr>
          <p:cNvPr id="7" name="Rectangle 6"/>
          <p:cNvSpPr/>
          <p:nvPr/>
        </p:nvSpPr>
        <p:spPr>
          <a:xfrm>
            <a:off x="2819400" y="4495800"/>
            <a:ext cx="3886200" cy="762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 smtClean="0"/>
              <a:t>JSONParser</a:t>
            </a:r>
            <a:endParaRPr lang="ro-RO" dirty="0"/>
          </a:p>
        </p:txBody>
      </p:sp>
      <p:sp>
        <p:nvSpPr>
          <p:cNvPr id="8" name="Rectangle 7"/>
          <p:cNvSpPr/>
          <p:nvPr/>
        </p:nvSpPr>
        <p:spPr>
          <a:xfrm>
            <a:off x="2819400" y="5791200"/>
            <a:ext cx="3886200" cy="762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 smtClean="0"/>
              <a:t>RESTComm</a:t>
            </a:r>
            <a:endParaRPr lang="ro-RO" dirty="0"/>
          </a:p>
        </p:txBody>
      </p:sp>
      <p:cxnSp>
        <p:nvCxnSpPr>
          <p:cNvPr id="17" name="Straight Arrow Connector 16"/>
          <p:cNvCxnSpPr/>
          <p:nvPr/>
        </p:nvCxnSpPr>
        <p:spPr>
          <a:xfrm rot="5400000" flipH="1" flipV="1">
            <a:off x="4456906" y="5523706"/>
            <a:ext cx="5334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657600" y="2362200"/>
            <a:ext cx="2209800" cy="990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dirty="0" smtClean="0"/>
              <a:t>Content Provider</a:t>
            </a:r>
          </a:p>
          <a:p>
            <a:pPr algn="ctr"/>
            <a:endParaRPr lang="ro-RO" dirty="0"/>
          </a:p>
        </p:txBody>
      </p:sp>
      <p:sp>
        <p:nvSpPr>
          <p:cNvPr id="11" name="Rectangle 10"/>
          <p:cNvSpPr/>
          <p:nvPr/>
        </p:nvSpPr>
        <p:spPr>
          <a:xfrm>
            <a:off x="4114800" y="2895600"/>
            <a:ext cx="1295400" cy="381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dirty="0" smtClean="0"/>
              <a:t>SQLite</a:t>
            </a:r>
            <a:endParaRPr lang="ro-RO" dirty="0"/>
          </a:p>
        </p:txBody>
      </p:sp>
      <p:sp>
        <p:nvSpPr>
          <p:cNvPr id="12" name="Rectangle 11"/>
          <p:cNvSpPr/>
          <p:nvPr/>
        </p:nvSpPr>
        <p:spPr>
          <a:xfrm>
            <a:off x="3581400" y="838200"/>
            <a:ext cx="1066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dirty="0" smtClean="0"/>
              <a:t>ContentObserver</a:t>
            </a:r>
            <a:endParaRPr lang="ro-RO" dirty="0"/>
          </a:p>
        </p:txBody>
      </p:sp>
      <p:sp>
        <p:nvSpPr>
          <p:cNvPr id="15" name="Rectangle 14"/>
          <p:cNvSpPr/>
          <p:nvPr/>
        </p:nvSpPr>
        <p:spPr>
          <a:xfrm>
            <a:off x="6248400" y="2362200"/>
            <a:ext cx="1676400" cy="762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 smtClean="0"/>
              <a:t>AsyncTask</a:t>
            </a:r>
            <a:endParaRPr lang="ro-RO" dirty="0"/>
          </a:p>
        </p:txBody>
      </p:sp>
      <p:sp>
        <p:nvSpPr>
          <p:cNvPr id="16" name="Rectangle 15"/>
          <p:cNvSpPr/>
          <p:nvPr/>
        </p:nvSpPr>
        <p:spPr>
          <a:xfrm>
            <a:off x="1371600" y="2362200"/>
            <a:ext cx="1828800" cy="762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 dirty="0" smtClean="0"/>
          </a:p>
          <a:p>
            <a:pPr algn="ctr"/>
            <a:r>
              <a:rPr lang="ro-RO" dirty="0" smtClean="0"/>
              <a:t>ScheduledThreadPoolExecutor</a:t>
            </a:r>
            <a:endParaRPr lang="ro-RO" dirty="0" smtClean="0"/>
          </a:p>
          <a:p>
            <a:pPr algn="ctr"/>
            <a:endParaRPr lang="ro-RO" dirty="0"/>
          </a:p>
        </p:txBody>
      </p:sp>
      <p:cxnSp>
        <p:nvCxnSpPr>
          <p:cNvPr id="20" name="Straight Arrow Connector 19"/>
          <p:cNvCxnSpPr>
            <a:endCxn id="15" idx="2"/>
          </p:cNvCxnSpPr>
          <p:nvPr/>
        </p:nvCxnSpPr>
        <p:spPr>
          <a:xfrm rot="5400000" flipH="1" flipV="1">
            <a:off x="5829300" y="3238500"/>
            <a:ext cx="1371600" cy="1143000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16" idx="2"/>
          </p:cNvCxnSpPr>
          <p:nvPr/>
        </p:nvCxnSpPr>
        <p:spPr>
          <a:xfrm rot="10800000">
            <a:off x="2286000" y="3124200"/>
            <a:ext cx="1447800" cy="1371600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16" idx="0"/>
          </p:cNvCxnSpPr>
          <p:nvPr/>
        </p:nvCxnSpPr>
        <p:spPr>
          <a:xfrm rot="5400000">
            <a:off x="2133600" y="1447800"/>
            <a:ext cx="1066800" cy="762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6" idx="3"/>
          </p:cNvCxnSpPr>
          <p:nvPr/>
        </p:nvCxnSpPr>
        <p:spPr>
          <a:xfrm>
            <a:off x="3200400" y="2743200"/>
            <a:ext cx="457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5" idx="1"/>
          </p:cNvCxnSpPr>
          <p:nvPr/>
        </p:nvCxnSpPr>
        <p:spPr>
          <a:xfrm rot="10800000">
            <a:off x="5867400" y="2743200"/>
            <a:ext cx="381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5400000" flipH="1" flipV="1">
            <a:off x="5257006" y="1524000"/>
            <a:ext cx="1067594" cy="61039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rot="16200000" flipV="1">
            <a:off x="3162300" y="1485900"/>
            <a:ext cx="1066800" cy="6858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16200000" flipV="1">
            <a:off x="3810000" y="1676400"/>
            <a:ext cx="990600" cy="381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15" idx="0"/>
          </p:cNvCxnSpPr>
          <p:nvPr/>
        </p:nvCxnSpPr>
        <p:spPr>
          <a:xfrm rot="16200000" flipV="1">
            <a:off x="6210300" y="1485900"/>
            <a:ext cx="1066800" cy="685800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19400" y="4572000"/>
            <a:ext cx="3886200" cy="762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 smtClean="0"/>
              <a:t>JSONParser</a:t>
            </a:r>
            <a:endParaRPr lang="ro-RO" dirty="0"/>
          </a:p>
        </p:txBody>
      </p:sp>
      <p:sp>
        <p:nvSpPr>
          <p:cNvPr id="8" name="Rectangle 7"/>
          <p:cNvSpPr/>
          <p:nvPr/>
        </p:nvSpPr>
        <p:spPr>
          <a:xfrm>
            <a:off x="2819400" y="5867400"/>
            <a:ext cx="3886200" cy="762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 smtClean="0"/>
              <a:t>RESTComm</a:t>
            </a:r>
            <a:endParaRPr lang="ro-RO" dirty="0"/>
          </a:p>
        </p:txBody>
      </p:sp>
      <p:cxnSp>
        <p:nvCxnSpPr>
          <p:cNvPr id="17" name="Straight Arrow Connector 16"/>
          <p:cNvCxnSpPr/>
          <p:nvPr/>
        </p:nvCxnSpPr>
        <p:spPr>
          <a:xfrm rot="5400000" flipH="1" flipV="1">
            <a:off x="4456906" y="5599906"/>
            <a:ext cx="5334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657600" y="3048000"/>
            <a:ext cx="2209800" cy="990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dirty="0" smtClean="0"/>
              <a:t>Content Provider</a:t>
            </a:r>
          </a:p>
          <a:p>
            <a:pPr algn="ctr"/>
            <a:endParaRPr lang="ro-RO" dirty="0"/>
          </a:p>
        </p:txBody>
      </p:sp>
      <p:sp>
        <p:nvSpPr>
          <p:cNvPr id="11" name="Rectangle 10"/>
          <p:cNvSpPr/>
          <p:nvPr/>
        </p:nvSpPr>
        <p:spPr>
          <a:xfrm>
            <a:off x="4114800" y="3505200"/>
            <a:ext cx="1295400" cy="381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dirty="0" smtClean="0"/>
              <a:t>SQLite</a:t>
            </a:r>
            <a:endParaRPr lang="ro-RO" dirty="0"/>
          </a:p>
        </p:txBody>
      </p:sp>
      <p:sp>
        <p:nvSpPr>
          <p:cNvPr id="15" name="Rectangle 14"/>
          <p:cNvSpPr/>
          <p:nvPr/>
        </p:nvSpPr>
        <p:spPr>
          <a:xfrm>
            <a:off x="5562600" y="1905000"/>
            <a:ext cx="1143000" cy="609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 smtClean="0"/>
              <a:t>AsyncTask</a:t>
            </a:r>
            <a:endParaRPr lang="ro-RO" dirty="0"/>
          </a:p>
        </p:txBody>
      </p:sp>
      <p:cxnSp>
        <p:nvCxnSpPr>
          <p:cNvPr id="50" name="Straight Arrow Connector 49"/>
          <p:cNvCxnSpPr/>
          <p:nvPr/>
        </p:nvCxnSpPr>
        <p:spPr>
          <a:xfrm rot="5400000" flipH="1" flipV="1">
            <a:off x="4420394" y="2209800"/>
            <a:ext cx="1675606" cy="79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1905000" y="533400"/>
            <a:ext cx="5105400" cy="914400"/>
          </a:xfrm>
          <a:prstGeom prst="rect">
            <a:avLst/>
          </a:prstGeom>
          <a:solidFill>
            <a:schemeClr val="accent1"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3200" dirty="0" smtClean="0">
                <a:solidFill>
                  <a:schemeClr val="tx1"/>
                </a:solidFill>
              </a:rPr>
              <a:t>UI </a:t>
            </a:r>
            <a:r>
              <a:rPr lang="ro-RO" dirty="0" smtClean="0"/>
              <a:t>					</a:t>
            </a:r>
            <a:endParaRPr lang="ro-RO" dirty="0"/>
          </a:p>
        </p:txBody>
      </p:sp>
      <p:sp>
        <p:nvSpPr>
          <p:cNvPr id="23" name="Rectangle 22"/>
          <p:cNvSpPr/>
          <p:nvPr/>
        </p:nvSpPr>
        <p:spPr>
          <a:xfrm>
            <a:off x="2819400" y="609600"/>
            <a:ext cx="17526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 smtClean="0"/>
              <a:t>SensorsActivity</a:t>
            </a:r>
            <a:endParaRPr lang="ro-RO" dirty="0"/>
          </a:p>
        </p:txBody>
      </p:sp>
      <p:sp>
        <p:nvSpPr>
          <p:cNvPr id="24" name="Rectangle 23"/>
          <p:cNvSpPr/>
          <p:nvPr/>
        </p:nvSpPr>
        <p:spPr>
          <a:xfrm>
            <a:off x="4876800" y="609600"/>
            <a:ext cx="1828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 smtClean="0"/>
              <a:t>ActuatorsActivity</a:t>
            </a:r>
            <a:endParaRPr lang="ro-RO" dirty="0"/>
          </a:p>
        </p:txBody>
      </p:sp>
      <p:cxnSp>
        <p:nvCxnSpPr>
          <p:cNvPr id="25" name="Straight Arrow Connector 24"/>
          <p:cNvCxnSpPr/>
          <p:nvPr/>
        </p:nvCxnSpPr>
        <p:spPr>
          <a:xfrm rot="5400000" flipH="1" flipV="1">
            <a:off x="4458494" y="4304506"/>
            <a:ext cx="5334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5400000" flipH="1" flipV="1">
            <a:off x="3201194" y="2209800"/>
            <a:ext cx="1675606" cy="794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rot="5400000" flipH="1" flipV="1">
            <a:off x="5449094" y="2780506"/>
            <a:ext cx="5334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5400000" flipH="1" flipV="1">
            <a:off x="5449094" y="1637506"/>
            <a:ext cx="5334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25</Words>
  <Application>Microsoft Office PowerPoint</Application>
  <PresentationFormat>On-screen Show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Alex Olteanu (UPB)</dc:creator>
  <cp:lastModifiedBy>Alex Olteanu (UPB)</cp:lastModifiedBy>
  <cp:revision>3</cp:revision>
  <dcterms:created xsi:type="dcterms:W3CDTF">2011-12-14T17:27:18Z</dcterms:created>
  <dcterms:modified xsi:type="dcterms:W3CDTF">2011-12-17T09:28:15Z</dcterms:modified>
</cp:coreProperties>
</file>