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7726B-2CDC-4085-A9D3-C73043A4E45F}" type="datetimeFigureOut">
              <a:rPr lang="ro-RO" smtClean="0"/>
              <a:pPr/>
              <a:t>17.12.2011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E9DB8-C157-4A68-99CA-68AB3DA3CF0F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1371600"/>
            <a:ext cx="5105400" cy="914400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dirty="0" smtClean="0">
                <a:solidFill>
                  <a:schemeClr val="tx1"/>
                </a:solidFill>
              </a:rPr>
              <a:t>UI </a:t>
            </a:r>
            <a:r>
              <a:rPr lang="ro-RO" dirty="0" smtClean="0"/>
              <a:t>					</a:t>
            </a:r>
            <a:endParaRPr lang="ro-RO" dirty="0"/>
          </a:p>
        </p:txBody>
      </p:sp>
      <p:sp>
        <p:nvSpPr>
          <p:cNvPr id="5" name="Rectangle 4"/>
          <p:cNvSpPr/>
          <p:nvPr/>
        </p:nvSpPr>
        <p:spPr>
          <a:xfrm>
            <a:off x="2819400" y="14478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SensorsActivity</a:t>
            </a:r>
            <a:endParaRPr lang="ro-RO" dirty="0"/>
          </a:p>
        </p:txBody>
      </p:sp>
      <p:sp>
        <p:nvSpPr>
          <p:cNvPr id="6" name="Rectangle 5"/>
          <p:cNvSpPr/>
          <p:nvPr/>
        </p:nvSpPr>
        <p:spPr>
          <a:xfrm>
            <a:off x="4876800" y="14478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ActuatorsActivity</a:t>
            </a:r>
            <a:endParaRPr lang="ro-RO" dirty="0"/>
          </a:p>
        </p:txBody>
      </p:sp>
      <p:sp>
        <p:nvSpPr>
          <p:cNvPr id="7" name="Rectangle 6"/>
          <p:cNvSpPr/>
          <p:nvPr/>
        </p:nvSpPr>
        <p:spPr>
          <a:xfrm>
            <a:off x="2819400" y="2743200"/>
            <a:ext cx="3886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JSONParser</a:t>
            </a:r>
            <a:endParaRPr lang="ro-RO" dirty="0"/>
          </a:p>
        </p:txBody>
      </p:sp>
      <p:sp>
        <p:nvSpPr>
          <p:cNvPr id="8" name="Rectangle 7"/>
          <p:cNvSpPr/>
          <p:nvPr/>
        </p:nvSpPr>
        <p:spPr>
          <a:xfrm>
            <a:off x="2819400" y="4038600"/>
            <a:ext cx="3886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RESTComm</a:t>
            </a:r>
            <a:endParaRPr lang="ro-RO" dirty="0"/>
          </a:p>
        </p:txBody>
      </p:sp>
      <p:cxnSp>
        <p:nvCxnSpPr>
          <p:cNvPr id="13" name="Straight Arrow Connector 12"/>
          <p:cNvCxnSpPr>
            <a:endCxn id="6" idx="2"/>
          </p:cNvCxnSpPr>
          <p:nvPr/>
        </p:nvCxnSpPr>
        <p:spPr>
          <a:xfrm rot="5400000" flipH="1" flipV="1">
            <a:off x="5524500" y="24765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466305" y="24757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4456906" y="37711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905000" y="228600"/>
            <a:ext cx="5105400" cy="1143000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dirty="0" smtClean="0">
                <a:solidFill>
                  <a:schemeClr val="tx1"/>
                </a:solidFill>
              </a:rPr>
              <a:t>UI </a:t>
            </a:r>
            <a:r>
              <a:rPr lang="ro-RO" dirty="0" smtClean="0"/>
              <a:t>					</a:t>
            </a:r>
            <a:endParaRPr lang="ro-RO" dirty="0"/>
          </a:p>
        </p:txBody>
      </p:sp>
      <p:sp>
        <p:nvSpPr>
          <p:cNvPr id="5" name="Rectangle 4"/>
          <p:cNvSpPr/>
          <p:nvPr/>
        </p:nvSpPr>
        <p:spPr>
          <a:xfrm>
            <a:off x="2819400" y="304800"/>
            <a:ext cx="1828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SensorsActivity</a:t>
            </a:r>
          </a:p>
          <a:p>
            <a:pPr algn="ctr"/>
            <a:endParaRPr lang="ro-RO" dirty="0"/>
          </a:p>
        </p:txBody>
      </p:sp>
      <p:sp>
        <p:nvSpPr>
          <p:cNvPr id="6" name="Rectangle 5"/>
          <p:cNvSpPr/>
          <p:nvPr/>
        </p:nvSpPr>
        <p:spPr>
          <a:xfrm>
            <a:off x="4876800" y="5334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ActuatorsActivity</a:t>
            </a:r>
            <a:endParaRPr lang="ro-RO" dirty="0"/>
          </a:p>
        </p:txBody>
      </p:sp>
      <p:sp>
        <p:nvSpPr>
          <p:cNvPr id="7" name="Rectangle 6"/>
          <p:cNvSpPr/>
          <p:nvPr/>
        </p:nvSpPr>
        <p:spPr>
          <a:xfrm>
            <a:off x="2819400" y="4495800"/>
            <a:ext cx="3886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JSONParser</a:t>
            </a:r>
            <a:endParaRPr lang="ro-RO" dirty="0"/>
          </a:p>
        </p:txBody>
      </p:sp>
      <p:sp>
        <p:nvSpPr>
          <p:cNvPr id="8" name="Rectangle 7"/>
          <p:cNvSpPr/>
          <p:nvPr/>
        </p:nvSpPr>
        <p:spPr>
          <a:xfrm>
            <a:off x="2819400" y="5791200"/>
            <a:ext cx="3886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RESTComm</a:t>
            </a:r>
            <a:endParaRPr lang="ro-RO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4456906" y="55237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2362200"/>
            <a:ext cx="2209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Content Provider</a:t>
            </a:r>
          </a:p>
          <a:p>
            <a:pPr algn="ctr"/>
            <a:endParaRPr lang="ro-RO" dirty="0"/>
          </a:p>
        </p:txBody>
      </p:sp>
      <p:sp>
        <p:nvSpPr>
          <p:cNvPr id="11" name="Rectangle 10"/>
          <p:cNvSpPr/>
          <p:nvPr/>
        </p:nvSpPr>
        <p:spPr>
          <a:xfrm>
            <a:off x="4114800" y="2895600"/>
            <a:ext cx="1295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SQLite</a:t>
            </a:r>
            <a:endParaRPr lang="ro-RO" dirty="0"/>
          </a:p>
        </p:txBody>
      </p:sp>
      <p:sp>
        <p:nvSpPr>
          <p:cNvPr id="12" name="Rectangle 11"/>
          <p:cNvSpPr/>
          <p:nvPr/>
        </p:nvSpPr>
        <p:spPr>
          <a:xfrm>
            <a:off x="3581400" y="8382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ContentObserver</a:t>
            </a:r>
            <a:endParaRPr lang="ro-RO" dirty="0"/>
          </a:p>
        </p:txBody>
      </p:sp>
      <p:sp>
        <p:nvSpPr>
          <p:cNvPr id="15" name="Rectangle 14"/>
          <p:cNvSpPr/>
          <p:nvPr/>
        </p:nvSpPr>
        <p:spPr>
          <a:xfrm>
            <a:off x="6248400" y="2362200"/>
            <a:ext cx="16764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AsyncTask</a:t>
            </a:r>
            <a:endParaRPr lang="ro-RO" dirty="0"/>
          </a:p>
        </p:txBody>
      </p:sp>
      <p:sp>
        <p:nvSpPr>
          <p:cNvPr id="16" name="Rectangle 15"/>
          <p:cNvSpPr/>
          <p:nvPr/>
        </p:nvSpPr>
        <p:spPr>
          <a:xfrm>
            <a:off x="1371600" y="2362200"/>
            <a:ext cx="1828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 smtClean="0"/>
          </a:p>
          <a:p>
            <a:pPr algn="ctr"/>
            <a:r>
              <a:rPr lang="ro-RO" dirty="0" smtClean="0"/>
              <a:t>ScheduledThreadPoolExecutor</a:t>
            </a:r>
            <a:endParaRPr lang="ro-RO" dirty="0" smtClean="0"/>
          </a:p>
          <a:p>
            <a:pPr algn="ctr"/>
            <a:endParaRPr lang="ro-RO" dirty="0"/>
          </a:p>
        </p:txBody>
      </p:sp>
      <p:cxnSp>
        <p:nvCxnSpPr>
          <p:cNvPr id="20" name="Straight Arrow Connector 19"/>
          <p:cNvCxnSpPr>
            <a:endCxn id="15" idx="2"/>
          </p:cNvCxnSpPr>
          <p:nvPr/>
        </p:nvCxnSpPr>
        <p:spPr>
          <a:xfrm rot="5400000" flipH="1" flipV="1">
            <a:off x="5829300" y="3238500"/>
            <a:ext cx="13716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6" idx="2"/>
          </p:cNvCxnSpPr>
          <p:nvPr/>
        </p:nvCxnSpPr>
        <p:spPr>
          <a:xfrm rot="10800000">
            <a:off x="2286000" y="3124200"/>
            <a:ext cx="1447800" cy="13716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0"/>
          </p:cNvCxnSpPr>
          <p:nvPr/>
        </p:nvCxnSpPr>
        <p:spPr>
          <a:xfrm rot="5400000">
            <a:off x="2133600" y="1447800"/>
            <a:ext cx="10668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3"/>
          </p:cNvCxnSpPr>
          <p:nvPr/>
        </p:nvCxnSpPr>
        <p:spPr>
          <a:xfrm>
            <a:off x="3200400" y="27432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1"/>
          </p:cNvCxnSpPr>
          <p:nvPr/>
        </p:nvCxnSpPr>
        <p:spPr>
          <a:xfrm rot="10800000">
            <a:off x="5867400" y="2743200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5257006" y="1524000"/>
            <a:ext cx="1067594" cy="6103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V="1">
            <a:off x="3162300" y="1485900"/>
            <a:ext cx="1066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V="1">
            <a:off x="3810000" y="1676400"/>
            <a:ext cx="990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5" idx="0"/>
          </p:cNvCxnSpPr>
          <p:nvPr/>
        </p:nvCxnSpPr>
        <p:spPr>
          <a:xfrm rot="16200000" flipV="1">
            <a:off x="6210300" y="1485900"/>
            <a:ext cx="10668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19400" y="4572000"/>
            <a:ext cx="3886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JSONParser</a:t>
            </a:r>
            <a:endParaRPr lang="ro-RO" dirty="0"/>
          </a:p>
        </p:txBody>
      </p:sp>
      <p:sp>
        <p:nvSpPr>
          <p:cNvPr id="8" name="Rectangle 7"/>
          <p:cNvSpPr/>
          <p:nvPr/>
        </p:nvSpPr>
        <p:spPr>
          <a:xfrm>
            <a:off x="2819400" y="5867400"/>
            <a:ext cx="3886200" cy="76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RESTComm</a:t>
            </a:r>
            <a:endParaRPr lang="ro-RO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4456906" y="55999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57600" y="3048000"/>
            <a:ext cx="2209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Content Provider</a:t>
            </a:r>
          </a:p>
          <a:p>
            <a:pPr algn="ctr"/>
            <a:endParaRPr lang="ro-RO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505200"/>
            <a:ext cx="12954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SQLite</a:t>
            </a:r>
            <a:endParaRPr lang="ro-RO" dirty="0"/>
          </a:p>
        </p:txBody>
      </p:sp>
      <p:sp>
        <p:nvSpPr>
          <p:cNvPr id="15" name="Rectangle 14"/>
          <p:cNvSpPr/>
          <p:nvPr/>
        </p:nvSpPr>
        <p:spPr>
          <a:xfrm>
            <a:off x="5562600" y="1905000"/>
            <a:ext cx="11430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AsyncTask</a:t>
            </a:r>
            <a:endParaRPr lang="ro-RO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 flipH="1" flipV="1">
            <a:off x="4420394" y="2209800"/>
            <a:ext cx="16756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05000" y="533400"/>
            <a:ext cx="5105400" cy="914400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3200" dirty="0" smtClean="0">
                <a:solidFill>
                  <a:schemeClr val="tx1"/>
                </a:solidFill>
              </a:rPr>
              <a:t>UI </a:t>
            </a:r>
            <a:r>
              <a:rPr lang="ro-RO" dirty="0" smtClean="0"/>
              <a:t>					</a:t>
            </a:r>
            <a:endParaRPr lang="ro-RO" dirty="0"/>
          </a:p>
        </p:txBody>
      </p:sp>
      <p:sp>
        <p:nvSpPr>
          <p:cNvPr id="23" name="Rectangle 22"/>
          <p:cNvSpPr/>
          <p:nvPr/>
        </p:nvSpPr>
        <p:spPr>
          <a:xfrm>
            <a:off x="2819400" y="6096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SensorsActivity</a:t>
            </a:r>
            <a:endParaRPr lang="ro-RO" dirty="0"/>
          </a:p>
        </p:txBody>
      </p:sp>
      <p:sp>
        <p:nvSpPr>
          <p:cNvPr id="24" name="Rectangle 23"/>
          <p:cNvSpPr/>
          <p:nvPr/>
        </p:nvSpPr>
        <p:spPr>
          <a:xfrm>
            <a:off x="4876800" y="609600"/>
            <a:ext cx="182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ActuatorsActivity</a:t>
            </a:r>
            <a:endParaRPr lang="ro-RO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4458494" y="43045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3201194" y="2209800"/>
            <a:ext cx="1675606" cy="79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5449094" y="27805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5449094" y="16375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Olteanu (UPB)</dc:creator>
  <cp:lastModifiedBy>Alex Olteanu (UPB)</cp:lastModifiedBy>
  <cp:revision>3</cp:revision>
  <dcterms:created xsi:type="dcterms:W3CDTF">2011-12-14T17:27:18Z</dcterms:created>
  <dcterms:modified xsi:type="dcterms:W3CDTF">2011-12-17T09:28:15Z</dcterms:modified>
</cp:coreProperties>
</file>