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3A26636-78F8-4BCC-BFA8-E3468B50987E}" type="datetimeFigureOut">
              <a:rPr lang="ro-RO" smtClean="0"/>
              <a:t>30.05.2023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C9F987-28A3-477E-8CE8-2C478E316A6B}" type="slidenum">
              <a:rPr lang="ro-RO" smtClean="0"/>
              <a:t>‹#›</a:t>
            </a:fld>
            <a:endParaRPr lang="ro-R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Up Ribbon 7"/>
          <p:cNvSpPr/>
          <p:nvPr/>
        </p:nvSpPr>
        <p:spPr>
          <a:xfrm>
            <a:off x="1763688" y="3933056"/>
            <a:ext cx="5544616" cy="1080120"/>
          </a:xfrm>
          <a:prstGeom prst="ribbon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Up Ribbon 5"/>
          <p:cNvSpPr/>
          <p:nvPr/>
        </p:nvSpPr>
        <p:spPr>
          <a:xfrm>
            <a:off x="2368699" y="2204864"/>
            <a:ext cx="4320480" cy="1080120"/>
          </a:xfrm>
          <a:prstGeom prst="ribbon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7704" y="620688"/>
            <a:ext cx="5328592" cy="1008112"/>
          </a:xfrm>
        </p:spPr>
        <p:txBody>
          <a:bodyPr/>
          <a:lstStyle/>
          <a:p>
            <a:r>
              <a:rPr lang="en-US" dirty="0" smtClean="0"/>
              <a:t>1v1 Game Console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3848" y="3933056"/>
            <a:ext cx="3056384" cy="6480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hlinkClick r:id="rId2" action="ppaction://hlinksldjump"/>
              </a:rPr>
              <a:t>Whack-a-Mole</a:t>
            </a:r>
            <a:endParaRPr lang="ro-RO" sz="3200" dirty="0">
              <a:solidFill>
                <a:srgbClr val="FFFF0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000747" y="2326060"/>
            <a:ext cx="305638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Snake 1v1</a:t>
            </a:r>
            <a:endParaRPr lang="ro-RO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Scroll 4"/>
          <p:cNvSpPr/>
          <p:nvPr/>
        </p:nvSpPr>
        <p:spPr>
          <a:xfrm>
            <a:off x="-139538" y="1803842"/>
            <a:ext cx="4824536" cy="4371504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Up Ribbon 9"/>
          <p:cNvSpPr/>
          <p:nvPr/>
        </p:nvSpPr>
        <p:spPr>
          <a:xfrm>
            <a:off x="0" y="177255"/>
            <a:ext cx="9144000" cy="1008112"/>
          </a:xfrm>
          <a:prstGeom prst="ribbon2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2730" y="274694"/>
            <a:ext cx="5076564" cy="81323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Whack-a-Mole -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Reguli</a:t>
            </a:r>
            <a:endParaRPr lang="ro-RO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49796" y="2744924"/>
            <a:ext cx="3816424" cy="3240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Jocul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dureaza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40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secunde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o-RO" dirty="0"/>
          </a:p>
        </p:txBody>
      </p:sp>
      <p:sp>
        <p:nvSpPr>
          <p:cNvPr id="6" name="Vertical Scroll 5"/>
          <p:cNvSpPr/>
          <p:nvPr/>
        </p:nvSpPr>
        <p:spPr>
          <a:xfrm>
            <a:off x="4288643" y="1787098"/>
            <a:ext cx="5004048" cy="4371503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60032" y="2286914"/>
            <a:ext cx="4025044" cy="388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 smtClean="0">
              <a:latin typeface="Bahnschrift SemiLight SemiConde" panose="020B0502040204020203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Scopul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jocului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lovesti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cat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multe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cartite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  <a:latin typeface="Bahnschrift SemiLight SemiConde" panose="020B0502040204020203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Jucatorul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cu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cele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multe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puncte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(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cartite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lovite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castiga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3" name="Action Button: Home 2">
            <a:hlinkClick r:id="" action="ppaction://hlinkshowjump?jump=firstslide" highlightClick="1"/>
          </p:cNvPr>
          <p:cNvSpPr/>
          <p:nvPr/>
        </p:nvSpPr>
        <p:spPr>
          <a:xfrm>
            <a:off x="8397652" y="6223359"/>
            <a:ext cx="720080" cy="504056"/>
          </a:xfrm>
          <a:prstGeom prst="actionButtonHom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27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ertical Scroll 7"/>
          <p:cNvSpPr/>
          <p:nvPr/>
        </p:nvSpPr>
        <p:spPr>
          <a:xfrm>
            <a:off x="4266220" y="1787099"/>
            <a:ext cx="5004048" cy="4371503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Up Ribbon 6"/>
          <p:cNvSpPr/>
          <p:nvPr/>
        </p:nvSpPr>
        <p:spPr>
          <a:xfrm>
            <a:off x="490271" y="188640"/>
            <a:ext cx="8532440" cy="1008112"/>
          </a:xfrm>
          <a:prstGeom prst="ribbon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Vertical Scroll 4"/>
          <p:cNvSpPr/>
          <p:nvPr/>
        </p:nvSpPr>
        <p:spPr>
          <a:xfrm>
            <a:off x="-139538" y="1803842"/>
            <a:ext cx="4824536" cy="4371504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332656"/>
            <a:ext cx="4748826" cy="720080"/>
          </a:xfrm>
        </p:spPr>
        <p:txBody>
          <a:bodyPr/>
          <a:lstStyle/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Snake 1v1 -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Reguli</a:t>
            </a:r>
            <a:endParaRPr lang="ro-RO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796" y="2744924"/>
            <a:ext cx="3816424" cy="324036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Pierzi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daca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lovesti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 de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pereti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  <a:latin typeface="Bahnschrift SemiLight SemiConde" panose="020B0502040204020203" pitchFamily="34" charset="0"/>
              <a:cs typeface="MV Boli" panose="02000500030200090000" pitchFamily="2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lovesti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 de tine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lovesti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 de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celalalt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cs typeface="MV Boli" panose="02000500030200090000" pitchFamily="2" charset="0"/>
              </a:rPr>
              <a:t>jucator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  <a:latin typeface="Bahnschrift SemiLight SemiConde" panose="020B0502040204020203" pitchFamily="34" charset="0"/>
              <a:cs typeface="MV Boli" panose="02000500030200090000" pitchFamily="2" charset="0"/>
            </a:endParaRPr>
          </a:p>
          <a:p>
            <a:endParaRPr lang="ro-RO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55722" y="2297977"/>
            <a:ext cx="4025044" cy="3888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Lungimea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viteza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sarpelui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cresc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odata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cu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trecerea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timpului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daca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nu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stai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loc.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Jocul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se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termina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atunci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cand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unul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dintre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jucatori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pierde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  <a:latin typeface="Bahnschrift SemiLight SemiConde" panose="020B0502040204020203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Scopul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jocului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este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rezisti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cat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mai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mult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in </a:t>
            </a: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  <a:latin typeface="Bahnschrift SemiLight SemiConde" panose="020B0502040204020203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joc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  <a:latin typeface="Bahnschrift SemiLight SemiConde" panose="020B0502040204020203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>
          <a:xfrm>
            <a:off x="8397652" y="6223359"/>
            <a:ext cx="720080" cy="504056"/>
          </a:xfrm>
          <a:prstGeom prst="actionButtonHom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2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66</TotalTime>
  <Words>89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Metro</vt:lpstr>
      <vt:lpstr>1v1 Game Console</vt:lpstr>
      <vt:lpstr>Whack-a-Mole - Reguli</vt:lpstr>
      <vt:lpstr>Snake 1v1 - Reguli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1v1 Game Console</dc:title>
  <dc:creator>User</dc:creator>
  <cp:lastModifiedBy>User</cp:lastModifiedBy>
  <cp:revision>11</cp:revision>
  <dcterms:created xsi:type="dcterms:W3CDTF">2023-05-30T07:25:11Z</dcterms:created>
  <dcterms:modified xsi:type="dcterms:W3CDTF">2023-05-30T08:44:59Z</dcterms:modified>
</cp:coreProperties>
</file>