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0" r:id="rId1"/>
  </p:sldMasterIdLst>
  <p:notesMasterIdLst>
    <p:notesMasterId r:id="rId9"/>
  </p:notesMasterIdLst>
  <p:sldIdLst>
    <p:sldId id="256" r:id="rId2"/>
    <p:sldId id="257" r:id="rId3"/>
    <p:sldId id="262" r:id="rId4"/>
    <p:sldId id="259" r:id="rId5"/>
    <p:sldId id="258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9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 lvl="0" eaLnBrk="1" hangingPunct="1"/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 lvl="0" eaLnBrk="1" hangingPunct="1"/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lvl="0" eaLnBrk="1" hangingPunct="1"/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 lvl="0" eaLnBrk="1" hangingPunct="1"/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 lvl="0" eaLnBrk="1" hangingPunct="1"/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bofun.ro/senzor_ultrasonic_ping" TargetMode="External"/><Relationship Id="rId2" Type="http://schemas.openxmlformats.org/officeDocument/2006/relationships/hyperlink" Target="https://www.robofun.ro/ultrasonic-sensor-hc-sr0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radvisor.com/tools/3mm-5mm-leds-kit-storage-box/" TargetMode="External"/><Relationship Id="rId7" Type="http://schemas.openxmlformats.org/officeDocument/2006/relationships/hyperlink" Target="https://makeradvisor.com/tools/jumper-wires-kit-120-pieces/" TargetMode="External"/><Relationship Id="rId2" Type="http://schemas.openxmlformats.org/officeDocument/2006/relationships/hyperlink" Target="https://makeradvisor.com/tools/mb-102-solderless-breadboard-830-poin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keradvisor.com/tools/ultrasonic-sensor-hc-sr04/" TargetMode="External"/><Relationship Id="rId5" Type="http://schemas.openxmlformats.org/officeDocument/2006/relationships/hyperlink" Target="https://makeradvisor.com/tools/3-24v-piezo-buzzer/" TargetMode="External"/><Relationship Id="rId4" Type="http://schemas.openxmlformats.org/officeDocument/2006/relationships/hyperlink" Target="https://makeradvisor.com/tools/resistors-kit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686800" cy="4267200"/>
          </a:xfrm>
        </p:spPr>
        <p:txBody>
          <a:bodyPr vert="horz" wrap="square" lIns="91440" tIns="45720" rIns="91440" bIns="45720" anchor="t" anchorCtr="0"/>
          <a:lstStyle/>
          <a:p>
            <a:pPr eaLnBrk="1" hangingPunct="1">
              <a:buClrTx/>
              <a:buSzTx/>
              <a:buFontTx/>
            </a:pPr>
            <a:r>
              <a:rPr lang="en-US" sz="2400" b="1" dirty="0" err="1">
                <a:latin typeface="+mn-lt"/>
                <a:ea typeface="+mn-ea"/>
                <a:cs typeface="+mn-cs"/>
              </a:rPr>
              <a:t>Senzori</a:t>
            </a:r>
            <a:r>
              <a:rPr lang="en-US" sz="2400" b="1" dirty="0">
                <a:latin typeface="+mn-lt"/>
                <a:ea typeface="+mn-ea"/>
                <a:cs typeface="+mn-cs"/>
              </a:rPr>
              <a:t> de </a:t>
            </a:r>
            <a:r>
              <a:rPr lang="en-US" sz="2400" b="1" dirty="0" err="1">
                <a:latin typeface="+mn-lt"/>
                <a:ea typeface="+mn-ea"/>
                <a:cs typeface="+mn-cs"/>
              </a:rPr>
              <a:t>parcare</a:t>
            </a:r>
            <a:endParaRPr sz="2400" b="1" dirty="0">
              <a:latin typeface="+mn-lt"/>
              <a:ea typeface="+mn-ea"/>
              <a:cs typeface="+mn-cs"/>
            </a:endParaRPr>
          </a:p>
          <a:p>
            <a:pPr eaLnBrk="1" hangingPunct="1">
              <a:buClrTx/>
              <a:buSzTx/>
              <a:buFontTx/>
            </a:pPr>
            <a:br>
              <a:rPr sz="2000" dirty="0">
                <a:latin typeface="+mn-lt"/>
                <a:ea typeface="+mn-ea"/>
                <a:cs typeface="+mn-cs"/>
              </a:rPr>
            </a:br>
            <a:endParaRPr sz="2000" dirty="0">
              <a:latin typeface="+mn-lt"/>
              <a:ea typeface="+mn-ea"/>
              <a:cs typeface="+mn-cs"/>
            </a:endParaRPr>
          </a:p>
          <a:p>
            <a:pPr eaLnBrk="1" hangingPunct="1">
              <a:buClrTx/>
              <a:buSzTx/>
              <a:buFontTx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eaLnBrk="1" hangingPunct="1">
              <a:buClrTx/>
              <a:buSzTx/>
              <a:buFontTx/>
            </a:pPr>
            <a:endParaRPr lang="en-US" sz="2400" dirty="0"/>
          </a:p>
          <a:p>
            <a:pPr eaLnBrk="1" hangingPunct="1">
              <a:buClrTx/>
              <a:buSzTx/>
              <a:buFontTx/>
            </a:pPr>
            <a:r>
              <a:rPr lang="en-US" sz="2400" dirty="0" err="1">
                <a:latin typeface="+mn-lt"/>
                <a:ea typeface="+mn-ea"/>
                <a:cs typeface="+mn-cs"/>
              </a:rPr>
              <a:t>GraMA</a:t>
            </a:r>
            <a:r>
              <a:rPr lang="en-US" sz="2400">
                <a:latin typeface="+mn-lt"/>
                <a:ea typeface="+mn-ea"/>
                <a:cs typeface="+mn-cs"/>
              </a:rPr>
              <a:t> </a:t>
            </a:r>
            <a:r>
              <a:rPr lang="en-US" sz="2400"/>
              <a:t>Andrei Razvan</a:t>
            </a:r>
            <a:br>
              <a:rPr sz="2400" dirty="0">
                <a:latin typeface="+mn-lt"/>
                <a:ea typeface="+mn-ea"/>
                <a:cs typeface="+mn-cs"/>
              </a:rPr>
            </a:br>
            <a:endParaRPr sz="2400" dirty="0">
              <a:latin typeface="+mn-lt"/>
              <a:ea typeface="+mn-ea"/>
              <a:cs typeface="+mn-cs"/>
            </a:endParaRPr>
          </a:p>
          <a:p>
            <a:pPr eaLnBrk="1" hangingPunct="1">
              <a:buClrTx/>
              <a:buSzTx/>
              <a:buFontTx/>
            </a:pPr>
            <a:endParaRPr lang="en-GB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GB" dirty="0"/>
              <a:t>Descriere Proiect</a:t>
            </a:r>
          </a:p>
        </p:txBody>
      </p:sp>
      <p:sp>
        <p:nvSpPr>
          <p:cNvPr id="3075" name="Rectangle 3"/>
          <p:cNvSpPr>
            <a:spLocks noGrp="1"/>
          </p:cNvSpPr>
          <p:nvPr>
            <p:ph sz="quarter"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Am </a:t>
            </a:r>
            <a:r>
              <a:rPr lang="en-US" sz="2000" dirty="0" err="1"/>
              <a:t>dezvoltat</a:t>
            </a:r>
            <a:r>
              <a:rPr lang="en-US" sz="2000" dirty="0"/>
              <a:t> un </a:t>
            </a:r>
            <a:r>
              <a:rPr lang="en-US" sz="2000" dirty="0" err="1"/>
              <a:t>sistem</a:t>
            </a:r>
            <a:r>
              <a:rPr lang="en-US" sz="2000" dirty="0"/>
              <a:t> de </a:t>
            </a:r>
            <a:r>
              <a:rPr lang="en-US" sz="2000" dirty="0" err="1"/>
              <a:t>senzori</a:t>
            </a:r>
            <a:r>
              <a:rPr lang="en-US" sz="2000" dirty="0"/>
              <a:t> de </a:t>
            </a:r>
            <a:r>
              <a:rPr lang="en-US" sz="2000" dirty="0" err="1"/>
              <a:t>parcare</a:t>
            </a:r>
            <a:r>
              <a:rPr lang="en-US" sz="2000" dirty="0"/>
              <a:t>, </a:t>
            </a:r>
            <a:r>
              <a:rPr lang="en-US" sz="2000" dirty="0" err="1"/>
              <a:t>genul</a:t>
            </a:r>
            <a:r>
              <a:rPr lang="en-US" sz="2000" dirty="0"/>
              <a:t> </a:t>
            </a:r>
            <a:r>
              <a:rPr lang="en-US" sz="2000" dirty="0" err="1"/>
              <a:t>acesta</a:t>
            </a:r>
            <a:r>
              <a:rPr lang="en-US" sz="2000" dirty="0"/>
              <a:t> de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dezvoltat</a:t>
            </a:r>
            <a:r>
              <a:rPr lang="en-US" sz="2000" dirty="0"/>
              <a:t> in general in </a:t>
            </a:r>
            <a:r>
              <a:rPr lang="en-US" sz="2000" dirty="0" err="1"/>
              <a:t>domeniul</a:t>
            </a:r>
            <a:r>
              <a:rPr lang="en-US" sz="2000" dirty="0"/>
              <a:t> auto</a:t>
            </a:r>
            <a:r>
              <a:rPr sz="20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err="1"/>
              <a:t>Scopul</a:t>
            </a:r>
            <a:r>
              <a:rPr lang="en-US" sz="2000" dirty="0"/>
              <a:t> </a:t>
            </a:r>
            <a:r>
              <a:rPr lang="en-US" sz="2000" dirty="0" err="1"/>
              <a:t>acestuia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ca </a:t>
            </a:r>
            <a:r>
              <a:rPr lang="en-US" sz="2000" dirty="0" err="1"/>
              <a:t>atunci</a:t>
            </a:r>
            <a:r>
              <a:rPr lang="en-US" sz="2000" dirty="0"/>
              <a:t> </a:t>
            </a:r>
            <a:r>
              <a:rPr lang="en-US" sz="2000" dirty="0" err="1"/>
              <a:t>cand</a:t>
            </a:r>
            <a:r>
              <a:rPr lang="en-US" sz="2000" dirty="0"/>
              <a:t> un </a:t>
            </a:r>
            <a:r>
              <a:rPr lang="en-US" sz="2000" dirty="0" err="1"/>
              <a:t>obstacol</a:t>
            </a:r>
            <a:r>
              <a:rPr lang="en-US" sz="2000" dirty="0"/>
              <a:t> </a:t>
            </a:r>
            <a:r>
              <a:rPr lang="en-US" sz="2000" dirty="0" err="1"/>
              <a:t>apare</a:t>
            </a:r>
            <a:r>
              <a:rPr lang="en-US" sz="2000" dirty="0"/>
              <a:t> in aria de </a:t>
            </a:r>
            <a:r>
              <a:rPr lang="en-US" sz="2000" dirty="0" err="1"/>
              <a:t>desfasurare</a:t>
            </a:r>
            <a:r>
              <a:rPr lang="en-US" sz="2000" dirty="0"/>
              <a:t> a </a:t>
            </a:r>
            <a:r>
              <a:rPr lang="en-US" sz="2000" dirty="0" err="1"/>
              <a:t>senzorului</a:t>
            </a:r>
            <a:r>
              <a:rPr lang="en-US" sz="2000" dirty="0"/>
              <a:t>, </a:t>
            </a:r>
            <a:r>
              <a:rPr lang="en-US" sz="2000" dirty="0" err="1"/>
              <a:t>sistemul</a:t>
            </a:r>
            <a:r>
              <a:rPr lang="en-US" sz="2000" dirty="0"/>
              <a:t> ne </a:t>
            </a:r>
            <a:r>
              <a:rPr lang="en-US" sz="2000" dirty="0" err="1"/>
              <a:t>atentioneaza</a:t>
            </a:r>
            <a:r>
              <a:rPr lang="en-US" sz="2000" dirty="0"/>
              <a:t> </a:t>
            </a:r>
            <a:r>
              <a:rPr lang="en-US" sz="2000" dirty="0" err="1"/>
              <a:t>atat</a:t>
            </a:r>
            <a:r>
              <a:rPr lang="en-US" sz="2000" dirty="0"/>
              <a:t> </a:t>
            </a:r>
            <a:r>
              <a:rPr lang="en-US" sz="2000" dirty="0" err="1"/>
              <a:t>vizual</a:t>
            </a:r>
            <a:r>
              <a:rPr lang="en-US" sz="2000" dirty="0"/>
              <a:t> cat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acustic</a:t>
            </a:r>
            <a:r>
              <a:rPr sz="2000" dirty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sz="2000" dirty="0" err="1"/>
              <a:t>În</a:t>
            </a:r>
            <a:r>
              <a:rPr sz="2000" dirty="0"/>
              <a:t> </a:t>
            </a:r>
            <a:r>
              <a:rPr sz="2000" dirty="0" err="1"/>
              <a:t>acest</a:t>
            </a:r>
            <a:r>
              <a:rPr sz="2000" dirty="0"/>
              <a:t> </a:t>
            </a:r>
            <a:r>
              <a:rPr sz="2000" dirty="0" err="1"/>
              <a:t>proiect</a:t>
            </a:r>
            <a:r>
              <a:rPr sz="2000" dirty="0"/>
              <a:t>, </a:t>
            </a:r>
            <a:r>
              <a:rPr sz="2000" dirty="0" err="1"/>
              <a:t>folosim</a:t>
            </a:r>
            <a:r>
              <a:rPr sz="2000" dirty="0"/>
              <a:t> un </a:t>
            </a:r>
            <a:r>
              <a:rPr sz="2000" dirty="0" err="1"/>
              <a:t>senzor</a:t>
            </a:r>
            <a:r>
              <a:rPr lang="en-US" sz="2000" dirty="0"/>
              <a:t> ultrasonic</a:t>
            </a:r>
            <a:r>
              <a:rPr sz="2000" dirty="0"/>
              <a:t>.</a:t>
            </a:r>
            <a:r>
              <a:rPr lang="en-US" sz="2000" dirty="0"/>
              <a:t> </a:t>
            </a:r>
            <a:r>
              <a:rPr lang="vi-VN" sz="2000" b="1" dirty="0"/>
              <a:t>Senzori cu ultrasunete (ultrasonici)</a:t>
            </a:r>
            <a:r>
              <a:rPr lang="vi-VN" sz="2000" dirty="0"/>
              <a:t> se bazează pe emiterea de ultrasunete, sunt foarte preciși, foarte ușor de folosit, dar din cauza faptului că sunetul se deplasează cu o viteză fix</a:t>
            </a:r>
            <a:r>
              <a:rPr lang="en-US" sz="2000" dirty="0">
                <a:latin typeface="Georgia" panose="02040502050405020303" pitchFamily="18" charset="0"/>
              </a:rPr>
              <a:t>a</a:t>
            </a:r>
            <a:r>
              <a:rPr lang="vi-VN" sz="2000" dirty="0"/>
              <a:t>, această categorie de senzori este considerată relativ lentă. În această categorie se încadrează </a:t>
            </a:r>
            <a:r>
              <a:rPr lang="vi-VN" sz="2000" dirty="0">
                <a:hlinkClick r:id="rId2"/>
              </a:rPr>
              <a:t>senzorul HC-SR04</a:t>
            </a:r>
            <a:r>
              <a:rPr lang="vi-VN" sz="2000" dirty="0"/>
              <a:t> și </a:t>
            </a:r>
            <a:r>
              <a:rPr lang="vi-VN" sz="2000" dirty="0">
                <a:hlinkClick r:id="rId3"/>
              </a:rPr>
              <a:t>senzorul de tip PING</a:t>
            </a:r>
            <a:endParaRPr sz="2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6290"/>
          </a:xfrm>
        </p:spPr>
        <p:txBody>
          <a:bodyPr/>
          <a:lstStyle/>
          <a:p>
            <a:r>
              <a:rPr lang="en-US"/>
              <a:t>Functionalitati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 err="1"/>
              <a:t>Aplicatia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avea</a:t>
            </a:r>
            <a:r>
              <a:rPr lang="en-US" dirty="0"/>
              <a:t> </a:t>
            </a:r>
            <a:r>
              <a:rPr lang="en-US" dirty="0" err="1"/>
              <a:t>urmatoarele</a:t>
            </a:r>
            <a:r>
              <a:rPr lang="en-US" dirty="0"/>
              <a:t> </a:t>
            </a:r>
            <a:r>
              <a:rPr lang="en-US" dirty="0" err="1"/>
              <a:t>functionalitati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In </a:t>
            </a:r>
            <a:r>
              <a:rPr lang="en-US" dirty="0" err="1"/>
              <a:t>cazul</a:t>
            </a:r>
            <a:r>
              <a:rPr lang="en-US" dirty="0"/>
              <a:t> in care nu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detectata</a:t>
            </a:r>
            <a:r>
              <a:rPr lang="en-US" dirty="0"/>
              <a:t>  </a:t>
            </a:r>
            <a:r>
              <a:rPr lang="en-US" dirty="0" err="1"/>
              <a:t>nici</a:t>
            </a:r>
            <a:r>
              <a:rPr lang="en-US" dirty="0"/>
              <a:t> un </a:t>
            </a:r>
            <a:r>
              <a:rPr lang="en-US" dirty="0" err="1"/>
              <a:t>obiect</a:t>
            </a:r>
            <a:r>
              <a:rPr lang="en-US" dirty="0"/>
              <a:t> in </a:t>
            </a:r>
            <a:r>
              <a:rPr lang="en-US" dirty="0" err="1"/>
              <a:t>raza</a:t>
            </a:r>
            <a:r>
              <a:rPr lang="en-US" dirty="0"/>
              <a:t> de </a:t>
            </a:r>
            <a:r>
              <a:rPr lang="en-US" dirty="0" err="1"/>
              <a:t>actiune</a:t>
            </a:r>
            <a:r>
              <a:rPr lang="en-US" dirty="0"/>
              <a:t> ,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ledurile</a:t>
            </a:r>
            <a:r>
              <a:rPr lang="en-US" dirty="0"/>
              <a:t> </a:t>
            </a:r>
            <a:r>
              <a:rPr lang="en-US" dirty="0" err="1"/>
              <a:t>stau</a:t>
            </a:r>
            <a:r>
              <a:rPr lang="en-US" dirty="0"/>
              <a:t> </a:t>
            </a:r>
            <a:r>
              <a:rPr lang="en-US" dirty="0" err="1"/>
              <a:t>aprinse</a:t>
            </a:r>
            <a:r>
              <a:rPr lang="en-US" dirty="0"/>
              <a:t>, </a:t>
            </a:r>
            <a:r>
              <a:rPr lang="en-US" dirty="0" err="1"/>
              <a:t>soneria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oprita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intervata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se </a:t>
            </a:r>
            <a:r>
              <a:rPr lang="en-US" dirty="0" err="1"/>
              <a:t>afiseasza</a:t>
            </a:r>
            <a:r>
              <a:rPr lang="en-US" dirty="0"/>
              <a:t>  “Out of range”</a:t>
            </a:r>
          </a:p>
          <a:p>
            <a:pPr lvl="1"/>
            <a:r>
              <a:rPr lang="en-US" dirty="0"/>
              <a:t>In </a:t>
            </a:r>
            <a:r>
              <a:rPr lang="en-US" dirty="0" err="1"/>
              <a:t>momentul</a:t>
            </a:r>
            <a:r>
              <a:rPr lang="en-US" dirty="0"/>
              <a:t> </a:t>
            </a:r>
            <a:r>
              <a:rPr lang="en-US" dirty="0" err="1"/>
              <a:t>cand</a:t>
            </a:r>
            <a:r>
              <a:rPr lang="en-US" dirty="0"/>
              <a:t> un </a:t>
            </a:r>
            <a:r>
              <a:rPr lang="en-US" dirty="0" err="1"/>
              <a:t>obstacol</a:t>
            </a:r>
            <a:r>
              <a:rPr lang="en-US" dirty="0"/>
              <a:t> </a:t>
            </a:r>
            <a:r>
              <a:rPr lang="en-US" dirty="0" err="1"/>
              <a:t>apare</a:t>
            </a:r>
            <a:r>
              <a:rPr lang="en-US" dirty="0"/>
              <a:t> in </a:t>
            </a:r>
            <a:r>
              <a:rPr lang="en-US" dirty="0" err="1"/>
              <a:t>raza</a:t>
            </a:r>
            <a:r>
              <a:rPr lang="en-US" dirty="0"/>
              <a:t> de </a:t>
            </a:r>
            <a:r>
              <a:rPr lang="en-US" dirty="0" err="1"/>
              <a:t>actiune</a:t>
            </a:r>
            <a:r>
              <a:rPr lang="en-US" dirty="0"/>
              <a:t>  </a:t>
            </a:r>
            <a:r>
              <a:rPr lang="en-US" dirty="0" err="1"/>
              <a:t>ledurile</a:t>
            </a:r>
            <a:r>
              <a:rPr lang="en-US" dirty="0"/>
              <a:t> se sting </a:t>
            </a:r>
            <a:r>
              <a:rPr lang="en-US" dirty="0" err="1"/>
              <a:t>pe</a:t>
            </a:r>
            <a:r>
              <a:rPr lang="en-US" dirty="0"/>
              <a:t> rand(de la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verzi</a:t>
            </a:r>
            <a:r>
              <a:rPr lang="en-US" dirty="0"/>
              <a:t> </a:t>
            </a:r>
            <a:r>
              <a:rPr lang="en-US" dirty="0" err="1"/>
              <a:t>pana</a:t>
            </a:r>
            <a:r>
              <a:rPr lang="en-US" dirty="0"/>
              <a:t> la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rosii</a:t>
            </a:r>
            <a:r>
              <a:rPr lang="en-US" dirty="0"/>
              <a:t>), </a:t>
            </a:r>
            <a:r>
              <a:rPr lang="en-US" dirty="0" err="1"/>
              <a:t>soneria</a:t>
            </a:r>
            <a:r>
              <a:rPr lang="en-US" dirty="0"/>
              <a:t> </a:t>
            </a:r>
            <a:r>
              <a:rPr lang="en-US" dirty="0" err="1"/>
              <a:t>incepe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ne </a:t>
            </a:r>
            <a:r>
              <a:rPr lang="en-US" dirty="0" err="1"/>
              <a:t>anunte</a:t>
            </a:r>
            <a:r>
              <a:rPr lang="en-US" dirty="0"/>
              <a:t> cu </a:t>
            </a:r>
            <a:r>
              <a:rPr lang="en-US" dirty="0" err="1"/>
              <a:t>semnale</a:t>
            </a:r>
            <a:r>
              <a:rPr lang="en-US" dirty="0"/>
              <a:t> </a:t>
            </a:r>
            <a:r>
              <a:rPr lang="en-US" dirty="0" err="1"/>
              <a:t>acustice</a:t>
            </a:r>
            <a:r>
              <a:rPr lang="en-US" dirty="0"/>
              <a:t> ,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inati</a:t>
            </a:r>
            <a:r>
              <a:rPr lang="en-US" dirty="0"/>
              <a:t> grave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apoi</a:t>
            </a:r>
            <a:r>
              <a:rPr lang="en-US" dirty="0"/>
              <a:t> </a:t>
            </a:r>
            <a:r>
              <a:rPr lang="en-US" dirty="0" err="1"/>
              <a:t>semnale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ascutite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dese. In tot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distanta</a:t>
            </a:r>
            <a:r>
              <a:rPr lang="en-US" dirty="0"/>
              <a:t> ne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afisata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ecran</a:t>
            </a:r>
            <a:r>
              <a:rPr lang="en-US" dirty="0"/>
              <a:t>.</a:t>
            </a:r>
          </a:p>
          <a:p>
            <a:pPr marL="59436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ro-RO" b="1" dirty="0"/>
              <a:t>COMPONENTE NECESARE</a:t>
            </a:r>
            <a:endParaRPr lang="ro-RO" dirty="0"/>
          </a:p>
        </p:txBody>
      </p:sp>
      <p:sp>
        <p:nvSpPr>
          <p:cNvPr id="4099" name="Rectangle 3"/>
          <p:cNvSpPr>
            <a:spLocks noGrp="1"/>
          </p:cNvSpPr>
          <p:nvPr>
            <p:ph sz="quarter" idx="1"/>
          </p:nvPr>
        </p:nvSpPr>
        <p:spPr/>
        <p:txBody>
          <a:bodyPr vert="horz" wrap="square" lIns="91440" tIns="45720" rIns="91440" bIns="45720" anchor="t" anchorCtr="0">
            <a:normAutofit lnSpcReduction="10000"/>
          </a:bodyPr>
          <a:lstStyle/>
          <a:p>
            <a:r>
              <a:rPr lang="vi-VN" sz="3200" dirty="0"/>
              <a:t>1x 74HC595 - registru de deplasare pe 8 biți</a:t>
            </a:r>
          </a:p>
          <a:p>
            <a:r>
              <a:rPr lang="vi-VN" sz="3200" u="sng" dirty="0">
                <a:hlinkClick r:id="rId2"/>
              </a:rPr>
              <a:t>1x Breadboard</a:t>
            </a:r>
            <a:endParaRPr lang="vi-VN" sz="3200" dirty="0"/>
          </a:p>
          <a:p>
            <a:r>
              <a:rPr lang="vi-VN" sz="3200" u="sng" dirty="0">
                <a:hlinkClick r:id="rId3"/>
              </a:rPr>
              <a:t>LED-uri 8x (de exemplu: 3x roșu, 3x galben, 2x verde)</a:t>
            </a:r>
            <a:endParaRPr lang="vi-VN" sz="3200" dirty="0"/>
          </a:p>
          <a:p>
            <a:r>
              <a:rPr lang="vi-VN" sz="3200" u="sng" dirty="0">
                <a:hlinkClick r:id="rId4"/>
              </a:rPr>
              <a:t>Rezistențe de 9 Ohm 220 Ohm</a:t>
            </a:r>
            <a:endParaRPr lang="vi-VN" sz="3200" dirty="0"/>
          </a:p>
          <a:p>
            <a:r>
              <a:rPr lang="vi-VN" sz="3200" u="sng" dirty="0">
                <a:hlinkClick r:id="rId5"/>
              </a:rPr>
              <a:t>1x Buzzer</a:t>
            </a:r>
            <a:endParaRPr lang="vi-VN" sz="3200" dirty="0"/>
          </a:p>
          <a:p>
            <a:r>
              <a:rPr lang="vi-VN" sz="3200" u="sng" dirty="0">
                <a:hlinkClick r:id="rId6"/>
              </a:rPr>
              <a:t>1x senzor ultrasonic (HC-SR04)</a:t>
            </a:r>
            <a:endParaRPr lang="vi-VN" sz="3200" dirty="0"/>
          </a:p>
          <a:p>
            <a:r>
              <a:rPr lang="vi-VN" sz="3200" u="sng" dirty="0">
                <a:hlinkClick r:id="rId7"/>
              </a:rPr>
              <a:t>Jumper Wires</a:t>
            </a:r>
            <a:endParaRPr lang="vi-VN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ro-RO" b="1" dirty="0"/>
              <a:t>Diagrama Circuit</a:t>
            </a:r>
            <a:endParaRPr lang="ro-RO" dirty="0"/>
          </a:p>
        </p:txBody>
      </p:sp>
      <p:sp>
        <p:nvSpPr>
          <p:cNvPr id="5123" name="Rectangle 3"/>
          <p:cNvSpPr>
            <a:spLocks noGrp="1"/>
          </p:cNvSpPr>
          <p:nvPr>
            <p:ph sz="half" idx="1"/>
          </p:nvPr>
        </p:nvSpPr>
        <p:spPr/>
        <p:txBody>
          <a:bodyPr vert="horz" wrap="square" lIns="91440" tIns="45720" rIns="91440" bIns="45720" anchor="t" anchorCtr="0"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sz="2800" dirty="0"/>
              <a:t> 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781800" cy="457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Interfata ultilizatorului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Asa </a:t>
            </a:r>
            <a:r>
              <a:rPr lang="en-US" dirty="0" err="1"/>
              <a:t>arata</a:t>
            </a:r>
            <a:r>
              <a:rPr lang="en-US" dirty="0"/>
              <a:t> </a:t>
            </a:r>
            <a:r>
              <a:rPr lang="en-US" dirty="0" err="1"/>
              <a:t>interfata</a:t>
            </a:r>
            <a:r>
              <a:rPr lang="en-US" dirty="0"/>
              <a:t> </a:t>
            </a:r>
            <a:r>
              <a:rPr lang="en-US" dirty="0" err="1"/>
              <a:t>grafica</a:t>
            </a:r>
            <a:r>
              <a:rPr lang="en-US" dirty="0"/>
              <a:t>, ne </a:t>
            </a:r>
            <a:r>
              <a:rPr lang="en-US" dirty="0" err="1"/>
              <a:t>afiseaza</a:t>
            </a:r>
            <a:r>
              <a:rPr lang="en-US" dirty="0"/>
              <a:t> </a:t>
            </a:r>
            <a:r>
              <a:rPr lang="en-US" dirty="0" err="1"/>
              <a:t>distantapana</a:t>
            </a:r>
            <a:r>
              <a:rPr lang="en-US" dirty="0"/>
              <a:t> la </a:t>
            </a:r>
            <a:r>
              <a:rPr lang="en-US" dirty="0" err="1"/>
              <a:t>obstacol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47720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Montajul</a:t>
            </a:r>
            <a:r>
              <a:rPr lang="en-US" dirty="0"/>
              <a:t>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36" y="1527175"/>
            <a:ext cx="699841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8622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202</TotalTime>
  <Words>282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Georgia</vt:lpstr>
      <vt:lpstr>Times New Roman</vt:lpstr>
      <vt:lpstr>Wingdings</vt:lpstr>
      <vt:lpstr>Wingdings 2</vt:lpstr>
      <vt:lpstr>Civic</vt:lpstr>
      <vt:lpstr>PowerPoint Presentation</vt:lpstr>
      <vt:lpstr>Descriere Proiect</vt:lpstr>
      <vt:lpstr>Functionalitati</vt:lpstr>
      <vt:lpstr>COMPONENTE NECESARE</vt:lpstr>
      <vt:lpstr>Diagrama Circuit</vt:lpstr>
      <vt:lpstr>Interfata ultilizatorului</vt:lpstr>
      <vt:lpstr>Montajul </vt:lpstr>
    </vt:vector>
  </TitlesOfParts>
  <Company>Cameron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Doughty</dc:creator>
  <cp:lastModifiedBy>Andrei Grama</cp:lastModifiedBy>
  <cp:revision>16</cp:revision>
  <dcterms:created xsi:type="dcterms:W3CDTF">2007-10-29T06:28:00Z</dcterms:created>
  <dcterms:modified xsi:type="dcterms:W3CDTF">2022-06-02T10:17:39Z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1033-11.2.0.9984</vt:lpwstr>
  </property>
</Properties>
</file>