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002D-4E4D-7976-F830-4F0007EAF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E1A84-A52C-B1E1-CAAB-8E9B662EF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M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86F7-415D-9E01-49A6-627A463B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81679-1548-A43C-5BD2-5FFBD0DA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5EA7-08E5-759D-D49F-96340E4B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98551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7978-B461-6249-E396-A901750C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993BF-50A4-F125-C8BD-7987D42E9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M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7A5FE-4799-85A2-7E25-C3658AFF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1BABA-F1D4-1EDE-C470-3455204F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CFFB0-955F-FB81-D601-A338DEBF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88757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308E4F-E317-1FC7-6BBF-B8B07A8A0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2CC99-BCB5-21AD-1464-5873C546D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M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1014C-F489-A438-AA38-3B07B15E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63061-8699-865B-2F1A-94BCCD49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B42A2-1347-4708-12BB-DB0D2642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18255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3D3B-BD6D-95EE-BA4F-F9266653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B7414-C4F8-D88F-2E1D-4417C92D7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M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63C8D-D33E-E739-B2FE-E70B57BC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1657-B737-D14C-3915-235AD55D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DF29A-AC14-419E-BA28-5E5E974A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32301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6A46-F487-E4C3-3EAC-E8CC647F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365E0-4032-8160-0422-377EB43F6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8061A-27C7-23E6-4FE5-EAA91835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EF5D0-FBBF-4821-AE57-D8A003AE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C2D73-9E24-3AA7-E8FC-59234947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736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99B7-AB90-A25F-4DD3-32331D4E2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152C-8631-98EB-8100-CFF36501B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M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F0DB3-5FA0-692D-752A-3E57ED224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M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64FBC-B79B-2CBB-2659-89F56356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E834A-E687-AC19-D04E-802CAEE6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7198F-3467-38CA-43C4-2B53FEC49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35323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18652-59A4-110A-DE86-E2CC757E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C830F-F584-7FC2-2795-025C57AE9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A95C7-6C45-E6D9-D5C7-172B97854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M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478C4-3DDC-9A9D-32CF-3145D4C92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883134-7826-A7FD-3C29-D41327D8C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M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CD7DC8-176B-0F59-8AD1-E967174C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86086-59FA-3FDE-84A5-608285ED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958DAB-D7BC-1FD5-34C5-43BC05AB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3811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E74D-993F-41FB-1654-5C4B38A8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2A1F0-C50C-042A-6E51-0EAC2982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119CD-0008-9C34-2D51-D6C5F580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82598-1BE7-8882-4E9C-35824CC2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77916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59305-13DC-A666-1526-75E39E7B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00894-C648-3DEC-DA8E-4BF95260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CA51-5FA0-26C4-7713-F4CC90E2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9180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9A8F-9F47-A7CB-E59E-2D1118EB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9F6E-907D-31B7-B9F3-C90697DA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M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B38E2-D09E-391D-3A4E-D8AA0920E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4C4DA-F63C-A459-0213-1F06D51D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2792F-1BFC-84BC-D468-01FB363A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3EA52-A52E-162A-1E7A-D2DC9648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55063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252E-4230-1A99-1EB3-0B0662D6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6D473-3CA6-E74B-F1F2-1FD045B64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7D827-CF12-805B-56D0-B6ED604C8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4B053-15DF-203E-B1C3-4BCB9473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6F143-489B-8D76-CCED-0C58C773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43006-3286-5CC9-C039-72E9DF8A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13686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4C5E8-93EB-21B8-2BDD-C033C3D7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M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2BC8B-325E-0E92-61AF-7BB88627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M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840A5-3A6D-3B12-CD39-43F987AE8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5C702E-B9E8-4CD2-98DA-121E26727148}" type="datetimeFigureOut">
              <a:rPr lang="ru-MD" smtClean="0"/>
              <a:t>14.01.2024</a:t>
            </a:fld>
            <a:endParaRPr lang="ru-M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56BEF-7D98-E64F-935D-79B18B230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0FD6E-A93B-FB64-43DD-DB89C1110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2C574F-A214-4438-B8FA-17AA3AD31079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5023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CC6E-312B-A65B-6746-4247F357E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7596"/>
            <a:ext cx="9144000" cy="23876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Recognition on ESP32-CAM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71BA8-80A3-76CB-01A8-7686FAA715AC}"/>
              </a:ext>
            </a:extLst>
          </p:cNvPr>
          <p:cNvSpPr txBox="1"/>
          <p:nvPr/>
        </p:nvSpPr>
        <p:spPr>
          <a:xfrm>
            <a:off x="9013372" y="4928739"/>
            <a:ext cx="2490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Alexandru Vrabii</a:t>
            </a:r>
            <a:endParaRPr lang="ru-M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FFD2-041D-E7E1-40BA-53CC4A89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1454D-7AFA-0698-E907-36995154B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57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idea for this project came from the desire to develop my bachelor project in a different direction. I wanted to try to develop an image recognition system based on ESP32.</a:t>
            </a:r>
            <a:endParaRPr lang="ru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9F27E354-6DE7-E1C9-7C45-2EC286406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b="9119"/>
          <a:stretch/>
        </p:blipFill>
        <p:spPr bwMode="auto">
          <a:xfrm>
            <a:off x="1484811" y="3325975"/>
            <a:ext cx="2674620" cy="268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F9C716-9026-9AA2-C3D3-97E91179C689}"/>
              </a:ext>
            </a:extLst>
          </p:cNvPr>
          <p:cNvSpPr txBox="1"/>
          <p:nvPr/>
        </p:nvSpPr>
        <p:spPr>
          <a:xfrm>
            <a:off x="5671651" y="182562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 of this project would lead to reduced expenses for developing an image recognition system. </a:t>
            </a: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low cost will allow to integrate such kind of systems in more area.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Bar graph with downward trend with solid fill">
            <a:extLst>
              <a:ext uri="{FF2B5EF4-FFF2-40B4-BE49-F238E27FC236}">
                <a16:creationId xmlns:a16="http://schemas.microsoft.com/office/drawing/2014/main" id="{96AA290F-B616-84F4-9EB3-E5CB9EF04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5951" y="3270202"/>
            <a:ext cx="2717475" cy="27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2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4DB1-9826-4A0C-733F-3EAC1291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 Overview</a:t>
            </a:r>
            <a:b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E56F2-DCA7-2DB4-56F6-3ECCE0CB761A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Objectives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ideal scenario would be: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ollect images using the ESP32-CAM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rain a machine learning model that would learn to recognize three types of objects.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ESP32-CAM recognizes the object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ESP32-CAM s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recognized label of image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a Firebase database.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an ESP8266, I retrieve the information from Firebase and depending on the recognized object, I control an SG90 servo motor to simulate sorting the recognized objects.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F85EC-D190-3CC0-3131-CE2E2F5E7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15"/>
          <a:stretch/>
        </p:blipFill>
        <p:spPr>
          <a:xfrm>
            <a:off x="8113391" y="329183"/>
            <a:ext cx="3515114" cy="34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E5B425-9FAB-4C27-2CFA-577CF3EA0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21"/>
          <a:stretch/>
        </p:blipFill>
        <p:spPr>
          <a:xfrm>
            <a:off x="8917389" y="4079193"/>
            <a:ext cx="1888829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4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5D4-27A3-B64F-7C60-0C06542F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3" y="122448"/>
            <a:ext cx="8067675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diagram of a business flow&#10;&#10;Description automatically generated">
            <a:extLst>
              <a:ext uri="{FF2B5EF4-FFF2-40B4-BE49-F238E27FC236}">
                <a16:creationId xmlns:a16="http://schemas.microsoft.com/office/drawing/2014/main" id="{93E0B6A9-A916-6D80-47E2-65520362A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9" y="294829"/>
            <a:ext cx="2419375" cy="60726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412BA-44CB-1C10-40A2-11967CBA3A20}"/>
              </a:ext>
            </a:extLst>
          </p:cNvPr>
          <p:cNvSpPr txBox="1"/>
          <p:nvPr/>
        </p:nvSpPr>
        <p:spPr>
          <a:xfrm>
            <a:off x="3286123" y="1339228"/>
            <a:ext cx="6115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collected about 4000 pictures for 3 different classes.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classes defined by me 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image of the empty background (without recognizable objects)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alenka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a type of candy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menthol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another type of candy. </a:t>
            </a: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01EBA9A-6100-82EA-7524-4B65085C9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b="11681"/>
          <a:stretch/>
        </p:blipFill>
        <p:spPr>
          <a:xfrm>
            <a:off x="3117323" y="3429000"/>
            <a:ext cx="4202638" cy="3183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21B182-8658-D7E3-2E96-EB4388CE7B59}"/>
              </a:ext>
            </a:extLst>
          </p:cNvPr>
          <p:cNvSpPr txBox="1"/>
          <p:nvPr/>
        </p:nvSpPr>
        <p:spPr>
          <a:xfrm>
            <a:off x="7319962" y="3764446"/>
            <a:ext cx="4578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images were collected and grouped in folders with specific label, we can proceed to image processing.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optimize the training time of the ML model, the images were converted into black and white gradient, and their resolution was reduced to 40×30 pixels.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941C-D5B0-E586-0433-DF87DBA0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31845"/>
            <a:ext cx="4930296" cy="15171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90DE0-6299-D922-394F-5CCFF661F8B8}"/>
              </a:ext>
            </a:extLst>
          </p:cNvPr>
          <p:cNvSpPr txBox="1"/>
          <p:nvPr/>
        </p:nvSpPr>
        <p:spPr>
          <a:xfrm>
            <a:off x="640080" y="2048945"/>
            <a:ext cx="4243589" cy="460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 classifier is a robust algorithm used for classification tasks.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Features: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Decision Trees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Constructs a ‘forest’ of decision trees during training. 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Adds randomness to model building by selecting random subsets of features for splitting nodes in each decision tree. </a:t>
            </a:r>
          </a:p>
          <a:p>
            <a:pPr marL="4000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 System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classification tasks, each decision tree in the forest gives a vote for a class. The final class prediction is based on the majority vote from all trees.</a:t>
            </a:r>
          </a:p>
        </p:txBody>
      </p:sp>
      <p:pic>
        <p:nvPicPr>
          <p:cNvPr id="6" name="Picture 5" descr="White bulbs with a yellow one standing out">
            <a:extLst>
              <a:ext uri="{FF2B5EF4-FFF2-40B4-BE49-F238E27FC236}">
                <a16:creationId xmlns:a16="http://schemas.microsoft.com/office/drawing/2014/main" id="{698DD132-BB52-527C-85BC-8412AA216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9" r="2445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711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3FA0-1916-0337-8FF3-9415AD7B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Conclusions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36816-3AB8-459C-3271-BA501CFAB5E7}"/>
              </a:ext>
            </a:extLst>
          </p:cNvPr>
          <p:cNvSpPr txBox="1"/>
          <p:nvPr/>
        </p:nvSpPr>
        <p:spPr>
          <a:xfrm>
            <a:off x="342899" y="1795463"/>
            <a:ext cx="8648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implementing the project are contradictory. On one hand, I was able to implement an Image Recognition model on an ESP32 that works. The downside is that the image recognition process is very unstable, and with a slight deviation in background, lighting, or image capture perspective, the model fails.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B9FB1-B586-D0A7-D5CC-BAC1FC4BFCB4}"/>
              </a:ext>
            </a:extLst>
          </p:cNvPr>
          <p:cNvSpPr txBox="1"/>
          <p:nvPr/>
        </p:nvSpPr>
        <p:spPr>
          <a:xfrm>
            <a:off x="3438525" y="3689985"/>
            <a:ext cx="79152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the ESP32 family can be used in the process of Image Recognition, but it is important to consider that ESP32 boards were not created for image processing. I would recommend ESP32 as a tool for Image Recognition in cases where a cheap and compact solution is needed, which aims to recognize objects that can be easily differentiated.</a:t>
            </a:r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small computer chip with a camera and a cloud on it&#10;&#10;Description automatically generated">
            <a:extLst>
              <a:ext uri="{FF2B5EF4-FFF2-40B4-BE49-F238E27FC236}">
                <a16:creationId xmlns:a16="http://schemas.microsoft.com/office/drawing/2014/main" id="{1C8799B9-F059-281B-BA80-8C597170F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0" y="3429000"/>
            <a:ext cx="2803653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8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9562-B53B-C40F-0EEC-C608493BC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Thank You!</a:t>
            </a:r>
            <a:endParaRPr lang="ru-MD" sz="6000" b="1" dirty="0"/>
          </a:p>
        </p:txBody>
      </p:sp>
    </p:spTree>
    <p:extLst>
      <p:ext uri="{BB962C8B-B14F-4D97-AF65-F5344CB8AC3E}">
        <p14:creationId xmlns:p14="http://schemas.microsoft.com/office/powerpoint/2010/main" val="4099915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303</TotalTime>
  <Words>462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Office Theme</vt:lpstr>
      <vt:lpstr>Image Recognition on ESP32-CAM</vt:lpstr>
      <vt:lpstr>Introduction</vt:lpstr>
      <vt:lpstr>Project Overview </vt:lpstr>
      <vt:lpstr>Data Acquisition</vt:lpstr>
      <vt:lpstr>Machine Learning Model</vt:lpstr>
      <vt:lpstr>Results and 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Alexandru VRABII (136398)</dc:creator>
  <cp:lastModifiedBy>Alexandru VRABII</cp:lastModifiedBy>
  <cp:revision>3</cp:revision>
  <dcterms:created xsi:type="dcterms:W3CDTF">2024-01-14T08:19:23Z</dcterms:created>
  <dcterms:modified xsi:type="dcterms:W3CDTF">2024-01-14T13:41:28Z</dcterms:modified>
</cp:coreProperties>
</file>