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fb70ee8d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fb70ee8d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fb70ee8d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fb70ee8d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fb70ee8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fb70ee8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fb70ee8d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fb70ee8d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fb70ee8d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afb70ee8d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fb70ee8d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fb70ee8d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fb70ee8d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fb70ee8d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fb70ee8d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fb70ee8d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fb70ee8d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fb70ee8d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Home Assistant AC control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o"/>
              <a:t>Preda Mihai Alexandru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ctrTitle"/>
          </p:nvPr>
        </p:nvSpPr>
        <p:spPr>
          <a:xfrm>
            <a:off x="311700" y="2068800"/>
            <a:ext cx="8520600" cy="100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Thank you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Project goal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o"/>
              <a:t>Develop remote control functionality for air conditioning (AC) units from within the home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o"/>
              <a:t>Seamlessly integrate AC units into the current home automation system.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o"/>
              <a:t>Implement an infrared (IR) controller to facilitate future interactions with additional IR-enabled devices.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The infrastructure</a:t>
            </a:r>
            <a:endParaRPr b="1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025" y="935975"/>
            <a:ext cx="5645899" cy="42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ESP32-C3</a:t>
            </a:r>
            <a:endParaRPr b="1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400" y="1241225"/>
            <a:ext cx="5758026" cy="32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ESPHome </a:t>
            </a:r>
            <a:r>
              <a:rPr b="1" lang="ro"/>
              <a:t>IR Controller</a:t>
            </a:r>
            <a:endParaRPr b="1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25" y="1395725"/>
            <a:ext cx="4816998" cy="23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b="21220" l="0" r="0" t="27360"/>
          <a:stretch/>
        </p:blipFill>
        <p:spPr>
          <a:xfrm>
            <a:off x="5187300" y="324013"/>
            <a:ext cx="2924398" cy="200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5">
            <a:alphaModFix/>
          </a:blip>
          <a:srcRect b="17533" l="-4872" r="22838" t="34833"/>
          <a:stretch/>
        </p:blipFill>
        <p:spPr>
          <a:xfrm>
            <a:off x="4988450" y="2369463"/>
            <a:ext cx="3164552" cy="245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Enclosure</a:t>
            </a:r>
            <a:endParaRPr b="1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325" y="348700"/>
            <a:ext cx="3645926" cy="273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00" y="1152473"/>
            <a:ext cx="5149251" cy="36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Enclosure</a:t>
            </a:r>
            <a:endParaRPr b="1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599" y="197300"/>
            <a:ext cx="3632148" cy="48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IR signals</a:t>
            </a:r>
            <a:endParaRPr b="1"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749" y="371525"/>
            <a:ext cx="4333399" cy="4295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o"/>
              <a:t>AC in Home Assistant</a:t>
            </a:r>
            <a:endParaRPr b="1"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8" y="1152475"/>
            <a:ext cx="6848051" cy="41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