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4938" y="1214438"/>
            <a:ext cx="6753224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4938" y="3602038"/>
            <a:ext cx="6753224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379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5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346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49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711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736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554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26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/>
              <a:t>Faceți clic pe pictogramă pentru a adăuga o imagine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D79ED-3FA7-4EF8-964B-EB8BCFAB02F8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12CB2-7F2C-47B9-AE70-22A94B49F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5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789611"/>
            <a:ext cx="10515600" cy="4387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276D79ED-3FA7-4EF8-964B-EB8BCFAB02F8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C6F12CB2-7F2C-47B9-AE70-22A94B49F23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10475" y="4914981"/>
            <a:ext cx="896556" cy="324395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 rot="16200000">
            <a:off x="-2113768" y="2546065"/>
            <a:ext cx="388867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bs-Latn-BA" sz="1200" dirty="0">
                <a:solidFill>
                  <a:schemeClr val="bg1">
                    <a:lumMod val="65000"/>
                  </a:schemeClr>
                </a:solidFill>
              </a:rPr>
              <a:t>Find</a:t>
            </a:r>
            <a:r>
              <a:rPr lang="bs-Latn-BA" sz="1200" baseline="0" dirty="0">
                <a:solidFill>
                  <a:schemeClr val="bg1">
                    <a:lumMod val="65000"/>
                  </a:schemeClr>
                </a:solidFill>
              </a:rPr>
              <a:t> m</a:t>
            </a:r>
            <a:r>
              <a:rPr lang="bs-Latn-BA" sz="1200" dirty="0">
                <a:solidFill>
                  <a:schemeClr val="bg1">
                    <a:lumMod val="65000"/>
                  </a:schemeClr>
                </a:solidFill>
              </a:rPr>
              <a:t>ore PowerPoint templates</a:t>
            </a:r>
            <a:r>
              <a:rPr lang="bs-Latn-BA" sz="1200" baseline="0" dirty="0">
                <a:solidFill>
                  <a:schemeClr val="bg1">
                    <a:lumMod val="65000"/>
                  </a:schemeClr>
                </a:solidFill>
              </a:rPr>
              <a:t> on </a:t>
            </a:r>
            <a:r>
              <a:rPr lang="bs-Latn-BA" sz="1200" b="1" baseline="0" dirty="0">
                <a:solidFill>
                  <a:schemeClr val="bg1">
                    <a:lumMod val="65000"/>
                  </a:schemeClr>
                </a:solidFill>
              </a:rPr>
              <a:t>prezentr.com</a:t>
            </a:r>
            <a:r>
              <a:rPr lang="bs-Latn-BA" sz="1200" baseline="0" dirty="0">
                <a:solidFill>
                  <a:schemeClr val="bg1">
                    <a:lumMod val="65000"/>
                  </a:schemeClr>
                </a:solidFill>
              </a:rPr>
              <a:t>!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34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8360" y="1424162"/>
            <a:ext cx="6926379" cy="2387600"/>
          </a:xfrm>
        </p:spPr>
        <p:txBody>
          <a:bodyPr>
            <a:normAutofit/>
          </a:bodyPr>
          <a:lstStyle/>
          <a:p>
            <a:r>
              <a:rPr lang="en-US" dirty="0"/>
              <a:t>Wi-fi </a:t>
            </a:r>
            <a:r>
              <a:rPr lang="en-US" dirty="0" err="1"/>
              <a:t>multipled</a:t>
            </a:r>
            <a:r>
              <a:rPr lang="en-US" dirty="0"/>
              <a:t> LEDs controller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4938" y="3974183"/>
            <a:ext cx="6753224" cy="1655762"/>
          </a:xfrm>
        </p:spPr>
        <p:txBody>
          <a:bodyPr/>
          <a:lstStyle/>
          <a:p>
            <a:r>
              <a:rPr lang="en-US" dirty="0"/>
              <a:t>Luca Delia, ACES master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20928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AAAA3F4-40B4-44AD-980F-7C47F9AF7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Overlook and conclusions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0EDB0ECA-B57C-491D-B7F8-A6B9FCB98B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proposed project has reached its goal.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understood how ESP32 board can be used as a web server and I employed this functionality for creating an interactive and easy way for a user to control multiple LEDs. </a:t>
            </a: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Further improvements: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 security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 connection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more complex installations or adding different functionalities such as automatically turn on the LEDs when the light intensity is low and consulting their level of brightness through a web server. </a:t>
            </a:r>
            <a:endParaRPr lang="ro-R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/>
              <a:t>THANK YOU FOR YOUR ATTENTION! I’M NOW HAPPY TO ANSWEAR YOUR QUESTIONS</a:t>
            </a:r>
          </a:p>
        </p:txBody>
      </p:sp>
    </p:spTree>
    <p:extLst>
      <p:ext uri="{BB962C8B-B14F-4D97-AF65-F5344CB8AC3E}">
        <p14:creationId xmlns:p14="http://schemas.microsoft.com/office/powerpoint/2010/main" val="3205262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4938" y="1214438"/>
            <a:ext cx="6753224" cy="2387600"/>
          </a:xfrm>
        </p:spPr>
        <p:txBody>
          <a:bodyPr anchor="b">
            <a:normAutofit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5214938" y="3602038"/>
            <a:ext cx="6753224" cy="1655762"/>
          </a:xfrm>
        </p:spPr>
        <p:txBody>
          <a:bodyPr>
            <a:normAutofit/>
          </a:bodyPr>
          <a:lstStyle/>
          <a:p>
            <a:r>
              <a:rPr lang="en-US" sz="1500" dirty="0"/>
              <a:t>Introduction</a:t>
            </a:r>
          </a:p>
          <a:p>
            <a:r>
              <a:rPr lang="en-US" sz="1500" dirty="0" err="1"/>
              <a:t>Hardaware</a:t>
            </a:r>
            <a:r>
              <a:rPr lang="en-US" sz="1500" dirty="0"/>
              <a:t> and wiring</a:t>
            </a:r>
          </a:p>
          <a:p>
            <a:r>
              <a:rPr lang="en-US" sz="1500" dirty="0"/>
              <a:t>Software part</a:t>
            </a:r>
          </a:p>
          <a:p>
            <a:r>
              <a:rPr lang="en-US" sz="1500" dirty="0"/>
              <a:t>Demonstration of functionality</a:t>
            </a:r>
          </a:p>
          <a:p>
            <a:r>
              <a:rPr lang="en-US" sz="1500" dirty="0"/>
              <a:t>Overlook and conclusions</a:t>
            </a:r>
          </a:p>
        </p:txBody>
      </p:sp>
    </p:spTree>
    <p:extLst>
      <p:ext uri="{BB962C8B-B14F-4D97-AF65-F5344CB8AC3E}">
        <p14:creationId xmlns:p14="http://schemas.microsoft.com/office/powerpoint/2010/main" val="205997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3875809-34E2-4301-8DF5-FF2B8EF870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14938" y="1214438"/>
            <a:ext cx="6753224" cy="2387600"/>
          </a:xfrm>
        </p:spPr>
        <p:txBody>
          <a:bodyPr anchor="b"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C9BD89F4-C8BE-4B77-AA8A-95A428136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4938" y="3602038"/>
            <a:ext cx="6753224" cy="1655762"/>
          </a:xfrm>
        </p:spPr>
        <p:txBody>
          <a:bodyPr>
            <a:normAutofit/>
          </a:bodyPr>
          <a:lstStyle/>
          <a:p>
            <a:r>
              <a:rPr lang="en-US"/>
              <a:t>Project goal: control the brightness of several LEDs through wi-fi</a:t>
            </a:r>
            <a:endParaRPr lang="ro-RO">
              <a:effectLst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29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99E6AB9-DF41-4C09-A637-D51D5A3B0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/>
              <a:t>Used Hardware 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0AEE38F-BA45-4467-B927-B231E54203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ESP32 board</a:t>
            </a:r>
            <a:endParaRPr lang="ro-RO" sz="2600" dirty="0">
              <a:effectLst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Breadboard</a:t>
            </a:r>
            <a:endParaRPr lang="ro-RO" sz="2600" dirty="0">
              <a:effectLst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Jumper wires</a:t>
            </a:r>
            <a:endParaRPr lang="ro-RO" sz="2600" dirty="0">
              <a:effectLst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220 Ohm resistors</a:t>
            </a:r>
            <a:endParaRPr lang="ro-RO" sz="2600" dirty="0">
              <a:effectLst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LEDs</a:t>
            </a:r>
            <a:endParaRPr lang="ro-RO" sz="2600" dirty="0">
              <a:effectLst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Micro USB data cable</a:t>
            </a:r>
            <a:endParaRPr lang="ro-RO" sz="2600" dirty="0">
              <a:effectLst/>
            </a:endParaRPr>
          </a:p>
          <a:p>
            <a:pPr marL="342900" lvl="0" indent="-342900"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600" dirty="0">
                <a:effectLst/>
              </a:rPr>
              <a:t>Any PC with internet connection and with Arduino IDE</a:t>
            </a:r>
            <a:endParaRPr lang="ro-RO" sz="2600" dirty="0">
              <a:effectLst/>
            </a:endParaRPr>
          </a:p>
          <a:p>
            <a:pPr marL="0" indent="0">
              <a:buNone/>
            </a:pPr>
            <a:endParaRPr lang="en-US" sz="2600" dirty="0"/>
          </a:p>
        </p:txBody>
      </p:sp>
      <p:pic>
        <p:nvPicPr>
          <p:cNvPr id="5" name="Imagine 4">
            <a:extLst>
              <a:ext uri="{FF2B5EF4-FFF2-40B4-BE49-F238E27FC236}">
                <a16:creationId xmlns:a16="http://schemas.microsoft.com/office/drawing/2014/main" id="{50F94309-F042-4A0D-94A2-EF4FDF5B9A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10687"/>
          <a:stretch/>
        </p:blipFill>
        <p:spPr>
          <a:xfrm rot="16200000">
            <a:off x="6527299" y="1214560"/>
            <a:ext cx="3722103" cy="44323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958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819FA3B-CF32-451C-9FF0-6C89F9AE8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Wiring</a:t>
            </a:r>
          </a:p>
        </p:txBody>
      </p:sp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6DFA61AB-8AF2-4074-B3D5-4D440A5521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" y="1690688"/>
            <a:ext cx="5336691" cy="3719512"/>
          </a:xfrm>
        </p:spPr>
      </p:pic>
      <p:pic>
        <p:nvPicPr>
          <p:cNvPr id="7" name="Imagine 6" descr="O imagine care conține text&#10;&#10;Descriere generată automat">
            <a:extLst>
              <a:ext uri="{FF2B5EF4-FFF2-40B4-BE49-F238E27FC236}">
                <a16:creationId xmlns:a16="http://schemas.microsoft.com/office/drawing/2014/main" id="{49A6D806-125B-4000-8AF1-221586EBC2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73720" y="884480"/>
            <a:ext cx="3714749" cy="533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64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B99CEA7-A31B-49FC-8795-9EA8362B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ctr">
            <a:normAutofit/>
          </a:bodyPr>
          <a:lstStyle/>
          <a:p>
            <a:r>
              <a:rPr lang="en-US" dirty="0"/>
              <a:t>Software</a:t>
            </a:r>
          </a:p>
        </p:txBody>
      </p:sp>
      <p:pic>
        <p:nvPicPr>
          <p:cNvPr id="5" name="Imagine 4">
            <a:extLst>
              <a:ext uri="{FF2B5EF4-FFF2-40B4-BE49-F238E27FC236}">
                <a16:creationId xmlns:a16="http://schemas.microsoft.com/office/drawing/2014/main" id="{912C27CA-6E72-40E3-857A-D3E05A0CC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372" y="297951"/>
            <a:ext cx="6380250" cy="6255742"/>
          </a:xfrm>
          <a:prstGeom prst="rect">
            <a:avLst/>
          </a:prstGeom>
          <a:noFill/>
        </p:spPr>
      </p:pic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7F2E1D91-B04F-409B-959D-AB8BB4DF51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Arduino Sketch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.html and .</a:t>
            </a:r>
            <a:r>
              <a:rPr lang="en-US" sz="2000" dirty="0" err="1"/>
              <a:t>css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javascript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4359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ine 2" descr="O imagine care conține text&#10;&#10;Descriere generată automat">
            <a:extLst>
              <a:ext uri="{FF2B5EF4-FFF2-40B4-BE49-F238E27FC236}">
                <a16:creationId xmlns:a16="http://schemas.microsoft.com/office/drawing/2014/main" id="{41533B6E-FA25-4B9D-AE04-97FADBFB0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1" y="228967"/>
            <a:ext cx="12005713" cy="4135079"/>
          </a:xfrm>
          <a:prstGeom prst="rect">
            <a:avLst/>
          </a:prstGeom>
        </p:spPr>
      </p:pic>
      <p:pic>
        <p:nvPicPr>
          <p:cNvPr id="5" name="Imagine 4" descr="O imagine care conține text&#10;&#10;Descriere generată automat">
            <a:extLst>
              <a:ext uri="{FF2B5EF4-FFF2-40B4-BE49-F238E27FC236}">
                <a16:creationId xmlns:a16="http://schemas.microsoft.com/office/drawing/2014/main" id="{533FFAE9-31E9-4DE8-8161-4A4F45F1E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3" y="4831877"/>
            <a:ext cx="12005714" cy="187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100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ine 2">
            <a:extLst>
              <a:ext uri="{FF2B5EF4-FFF2-40B4-BE49-F238E27FC236}">
                <a16:creationId xmlns:a16="http://schemas.microsoft.com/office/drawing/2014/main" id="{24948538-2598-4D17-A665-03914DE7F4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174735" cy="4588704"/>
          </a:xfrm>
          <a:prstGeom prst="rect">
            <a:avLst/>
          </a:prstGeom>
        </p:spPr>
      </p:pic>
      <p:pic>
        <p:nvPicPr>
          <p:cNvPr id="5" name="Imagine 4" descr="O imagine care conține electronice&#10;&#10;Descriere generată automat">
            <a:extLst>
              <a:ext uri="{FF2B5EF4-FFF2-40B4-BE49-F238E27FC236}">
                <a16:creationId xmlns:a16="http://schemas.microsoft.com/office/drawing/2014/main" id="{6DBDBBC2-C0A7-4032-95B0-0C19570FD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863" y="-71919"/>
            <a:ext cx="5339137" cy="692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7592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62CAD0F0-0616-47B7-A796-169412F1A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IoT_project_multiple_LEDs_controlled_through_wi_fi">
            <a:hlinkClick r:id="" action="ppaction://media"/>
            <a:extLst>
              <a:ext uri="{FF2B5EF4-FFF2-40B4-BE49-F238E27FC236}">
                <a16:creationId xmlns:a16="http://schemas.microsoft.com/office/drawing/2014/main" id="{DF031BD2-5D01-4529-9795-47E30AA3E27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76125"/>
          </a:xfrm>
        </p:spPr>
      </p:pic>
    </p:spTree>
    <p:extLst>
      <p:ext uri="{BB962C8B-B14F-4D97-AF65-F5344CB8AC3E}">
        <p14:creationId xmlns:p14="http://schemas.microsoft.com/office/powerpoint/2010/main" val="182778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54D1FAC-A410-456A-8039-83280231CC2A}" vid="{FD8B29F5-5675-434D-8C7E-E408589929E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Internet-of-Things-PowerPoint-Template</Template>
  <TotalTime>27</TotalTime>
  <Words>165</Words>
  <Application>Microsoft Office PowerPoint</Application>
  <PresentationFormat>Ecran lat</PresentationFormat>
  <Paragraphs>30</Paragraphs>
  <Slides>10</Slides>
  <Notes>0</Notes>
  <HiddenSlides>0</HiddenSlides>
  <MMClips>1</MMClips>
  <ScaleCrop>false</ScaleCrop>
  <HeadingPairs>
    <vt:vector size="6" baseType="variant">
      <vt:variant>
        <vt:lpstr>Fonturi utilizate</vt:lpstr>
      </vt:variant>
      <vt:variant>
        <vt:i4>4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10</vt:i4>
      </vt:variant>
    </vt:vector>
  </HeadingPairs>
  <TitlesOfParts>
    <vt:vector size="15" baseType="lpstr">
      <vt:lpstr>Arial</vt:lpstr>
      <vt:lpstr>Calibri</vt:lpstr>
      <vt:lpstr>Symbol</vt:lpstr>
      <vt:lpstr>Trebuchet MS</vt:lpstr>
      <vt:lpstr>Temă Office</vt:lpstr>
      <vt:lpstr>Wi-fi multipled LEDs controller</vt:lpstr>
      <vt:lpstr>Summary</vt:lpstr>
      <vt:lpstr>Introduction</vt:lpstr>
      <vt:lpstr>Used Hardware </vt:lpstr>
      <vt:lpstr>Wiring</vt:lpstr>
      <vt:lpstr>Software</vt:lpstr>
      <vt:lpstr>Prezentare PowerPoint</vt:lpstr>
      <vt:lpstr>Prezentare PowerPoint</vt:lpstr>
      <vt:lpstr>Prezentare PowerPoint</vt:lpstr>
      <vt:lpstr>Overlook and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Wi-fi multipled LEDs controller</dc:title>
  <dc:creator>Delia Luca</dc:creator>
  <cp:lastModifiedBy>Delia Luca</cp:lastModifiedBy>
  <cp:revision>3</cp:revision>
  <dcterms:created xsi:type="dcterms:W3CDTF">2022-01-27T20:15:00Z</dcterms:created>
  <dcterms:modified xsi:type="dcterms:W3CDTF">2022-01-27T20:43:15Z</dcterms:modified>
</cp:coreProperties>
</file>