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0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4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1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0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3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1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9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5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6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4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5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099F3-627D-42AB-93D7-80E6F69CBAA9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80B5F-33AF-4236-B36F-4B24A3F0F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4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kubernetes.io/docs/concepts/cluster-administration/networkin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Introducere</a:t>
            </a:r>
            <a:r>
              <a:rPr lang="en-US" dirty="0" smtClean="0"/>
              <a:t> in Kubernetes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00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Concepte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6" y="1544715"/>
            <a:ext cx="11149614" cy="52111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dirty="0" err="1" smtClean="0"/>
              <a:t>Deploymentul</a:t>
            </a:r>
            <a:r>
              <a:rPr lang="en-US" sz="2800" dirty="0" smtClean="0"/>
              <a:t> pod-</a:t>
            </a:r>
            <a:r>
              <a:rPr lang="en-US" sz="2800" dirty="0" err="1" smtClean="0"/>
              <a:t>ului</a:t>
            </a:r>
            <a:r>
              <a:rPr lang="en-US" sz="2800" dirty="0" smtClean="0"/>
              <a:t> </a:t>
            </a:r>
            <a:r>
              <a:rPr lang="en-US" sz="2800" dirty="0" err="1" smtClean="0"/>
              <a:t>descris</a:t>
            </a:r>
            <a:r>
              <a:rPr lang="en-US" sz="2800" dirty="0" smtClean="0"/>
              <a:t> anterior: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 err="1" smtClean="0"/>
              <a:t>Scriem</a:t>
            </a:r>
            <a:r>
              <a:rPr lang="en-US" sz="2800" dirty="0" smtClean="0"/>
              <a:t> </a:t>
            </a:r>
            <a:r>
              <a:rPr lang="en-US" sz="2800" dirty="0" err="1" smtClean="0"/>
              <a:t>definitia</a:t>
            </a:r>
            <a:r>
              <a:rPr lang="en-US" sz="2800" dirty="0" smtClean="0"/>
              <a:t> </a:t>
            </a:r>
            <a:r>
              <a:rPr lang="en-US" sz="2800" dirty="0" err="1" smtClean="0"/>
              <a:t>podului</a:t>
            </a:r>
            <a:r>
              <a:rPr lang="en-US" sz="2800" dirty="0" smtClean="0"/>
              <a:t> </a:t>
            </a:r>
            <a:r>
              <a:rPr lang="en-US" sz="2800" dirty="0" err="1" smtClean="0"/>
              <a:t>intr</a:t>
            </a:r>
            <a:r>
              <a:rPr lang="en-US" sz="2800" dirty="0" smtClean="0"/>
              <a:t>-un </a:t>
            </a:r>
            <a:r>
              <a:rPr lang="en-US" sz="2800" dirty="0" err="1" smtClean="0"/>
              <a:t>fisier</a:t>
            </a:r>
            <a:r>
              <a:rPr lang="en-US" sz="2800" dirty="0" smtClean="0"/>
              <a:t> (e.g.: pod-1.yaml)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err="1" smtClean="0"/>
              <a:t>Aplicam</a:t>
            </a:r>
            <a:r>
              <a:rPr lang="en-US" sz="2800" dirty="0" smtClean="0"/>
              <a:t> </a:t>
            </a:r>
            <a:r>
              <a:rPr lang="en-US" sz="2800" dirty="0" err="1" smtClean="0"/>
              <a:t>resursa</a:t>
            </a:r>
            <a:r>
              <a:rPr lang="en-US" sz="2800" dirty="0" smtClean="0"/>
              <a:t> </a:t>
            </a:r>
            <a:r>
              <a:rPr lang="en-US" sz="2800" dirty="0" err="1" smtClean="0"/>
              <a:t>pe</a:t>
            </a:r>
            <a:r>
              <a:rPr lang="en-US" sz="2800" dirty="0" smtClean="0"/>
              <a:t> cluster:</a:t>
            </a:r>
          </a:p>
          <a:p>
            <a:pPr marL="914400" lvl="2" indent="0">
              <a:buNone/>
            </a:pPr>
            <a:r>
              <a:rPr lang="en-US" sz="2400" dirty="0" err="1" smtClean="0"/>
              <a:t>kubectl</a:t>
            </a:r>
            <a:r>
              <a:rPr lang="en-US" sz="2400" dirty="0" smtClean="0"/>
              <a:t> apply –f pod-1.yaml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err="1" smtClean="0"/>
              <a:t>Verificam</a:t>
            </a:r>
            <a:r>
              <a:rPr lang="en-US" sz="2800" dirty="0" smtClean="0"/>
              <a:t> </a:t>
            </a:r>
            <a:r>
              <a:rPr lang="en-US" sz="2800" dirty="0" err="1" smtClean="0"/>
              <a:t>starea</a:t>
            </a:r>
            <a:endParaRPr lang="en-US" sz="2800" dirty="0" smtClean="0"/>
          </a:p>
          <a:p>
            <a:pPr marL="914400" lvl="2" indent="0">
              <a:buNone/>
            </a:pPr>
            <a:r>
              <a:rPr lang="en-US" sz="2400" dirty="0" err="1" smtClean="0"/>
              <a:t>kubectl</a:t>
            </a:r>
            <a:r>
              <a:rPr lang="en-US" sz="2400" dirty="0" smtClean="0"/>
              <a:t> get pod</a:t>
            </a:r>
          </a:p>
          <a:p>
            <a:pPr marL="914400" lvl="2" indent="0">
              <a:buNone/>
            </a:pPr>
            <a:r>
              <a:rPr lang="en-US" sz="2400" dirty="0" err="1" smtClean="0"/>
              <a:t>kubectl</a:t>
            </a:r>
            <a:r>
              <a:rPr lang="en-US" sz="2400" dirty="0" smtClean="0"/>
              <a:t> describe pod  </a:t>
            </a:r>
            <a:r>
              <a:rPr lang="en-US" sz="2400" dirty="0" err="1" smtClean="0"/>
              <a:t>primul</a:t>
            </a:r>
            <a:r>
              <a:rPr lang="en-US" sz="2400" dirty="0" smtClean="0"/>
              <a:t>-meu-pod</a:t>
            </a:r>
          </a:p>
          <a:p>
            <a:pPr marL="914400" lvl="2" indent="0">
              <a:buNone/>
            </a:pPr>
            <a:r>
              <a:rPr lang="en-US" sz="2400" dirty="0" err="1" smtClean="0"/>
              <a:t>kubectl</a:t>
            </a:r>
            <a:r>
              <a:rPr lang="en-US" sz="2400" dirty="0" smtClean="0"/>
              <a:t> logs </a:t>
            </a:r>
            <a:r>
              <a:rPr lang="en-US" sz="2400" dirty="0" err="1" smtClean="0"/>
              <a:t>primul</a:t>
            </a:r>
            <a:r>
              <a:rPr lang="en-US" sz="2400" dirty="0" smtClean="0"/>
              <a:t>-meu-pod</a:t>
            </a:r>
          </a:p>
          <a:p>
            <a:pPr marL="0" indent="0">
              <a:buNone/>
            </a:pPr>
            <a:r>
              <a:rPr lang="en-US" sz="3200" dirty="0" smtClean="0"/>
              <a:t>Pod-</a:t>
            </a:r>
            <a:r>
              <a:rPr lang="en-US" sz="3200" dirty="0" err="1" smtClean="0"/>
              <a:t>ul</a:t>
            </a:r>
            <a:r>
              <a:rPr lang="en-US" sz="3200" dirty="0" smtClean="0"/>
              <a:t> </a:t>
            </a:r>
            <a:r>
              <a:rPr lang="en-US" sz="3200" dirty="0" err="1" smtClean="0"/>
              <a:t>este</a:t>
            </a:r>
            <a:r>
              <a:rPr lang="en-US" sz="3200" dirty="0" smtClean="0"/>
              <a:t> o </a:t>
            </a:r>
            <a:r>
              <a:rPr lang="en-US" sz="3200" dirty="0" err="1" smtClean="0"/>
              <a:t>resursa</a:t>
            </a:r>
            <a:r>
              <a:rPr lang="en-US" sz="3200" dirty="0" smtClean="0"/>
              <a:t> stateless.</a:t>
            </a:r>
          </a:p>
          <a:p>
            <a:pPr marL="914400" lvl="2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69294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Concepte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Pod templates</a:t>
            </a:r>
          </a:p>
          <a:p>
            <a:pPr marL="457200" lvl="1" indent="0">
              <a:buNone/>
            </a:pPr>
            <a:r>
              <a:rPr lang="en-US" dirty="0" err="1" smtClean="0"/>
              <a:t>Controllerele</a:t>
            </a:r>
            <a:r>
              <a:rPr lang="en-US" dirty="0" smtClean="0"/>
              <a:t> </a:t>
            </a:r>
            <a:r>
              <a:rPr lang="en-US" dirty="0" err="1" smtClean="0"/>
              <a:t>avansate</a:t>
            </a:r>
            <a:r>
              <a:rPr lang="en-US" dirty="0" smtClean="0"/>
              <a:t> din </a:t>
            </a:r>
            <a:r>
              <a:rPr lang="en-US" dirty="0" err="1" smtClean="0"/>
              <a:t>kubernetes</a:t>
            </a:r>
            <a:r>
              <a:rPr lang="en-US" dirty="0" smtClean="0"/>
              <a:t> </a:t>
            </a:r>
            <a:r>
              <a:rPr lang="en-US" dirty="0" err="1" smtClean="0"/>
              <a:t>folosesc</a:t>
            </a:r>
            <a:r>
              <a:rPr lang="en-US" dirty="0" smtClean="0"/>
              <a:t> </a:t>
            </a:r>
            <a:r>
              <a:rPr lang="en-US" dirty="0" err="1" smtClean="0"/>
              <a:t>podtemplates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a define </a:t>
            </a:r>
            <a:r>
              <a:rPr lang="en-US" dirty="0" err="1" smtClean="0"/>
              <a:t>starea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pod. </a:t>
            </a:r>
            <a:r>
              <a:rPr lang="en-US" dirty="0" err="1" smtClean="0"/>
              <a:t>Acestea</a:t>
            </a:r>
            <a:r>
              <a:rPr lang="en-US" dirty="0" smtClean="0"/>
              <a:t> </a:t>
            </a:r>
            <a:r>
              <a:rPr lang="en-US" dirty="0" err="1" smtClean="0"/>
              <a:t>reprezinta</a:t>
            </a:r>
            <a:r>
              <a:rPr lang="en-US" dirty="0" smtClean="0"/>
              <a:t> </a:t>
            </a:r>
            <a:r>
              <a:rPr lang="en-US" dirty="0" err="1" smtClean="0"/>
              <a:t>specificatiile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</a:t>
            </a:r>
            <a:r>
              <a:rPr lang="en-US" dirty="0" err="1" smtClean="0"/>
              <a:t>carora</a:t>
            </a:r>
            <a:r>
              <a:rPr lang="en-US" dirty="0" smtClean="0"/>
              <a:t> se </a:t>
            </a:r>
            <a:r>
              <a:rPr lang="en-US" dirty="0" err="1" smtClean="0"/>
              <a:t>creaza</a:t>
            </a:r>
            <a:r>
              <a:rPr lang="en-US" dirty="0" smtClean="0"/>
              <a:t> Pod-</a:t>
            </a:r>
            <a:r>
              <a:rPr lang="en-US" dirty="0" err="1" smtClean="0"/>
              <a:t>urile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err="1" smtClean="0"/>
              <a:t>Daca</a:t>
            </a:r>
            <a:r>
              <a:rPr lang="en-US" dirty="0" smtClean="0"/>
              <a:t> </a:t>
            </a:r>
            <a:r>
              <a:rPr lang="en-US" dirty="0" err="1" smtClean="0"/>
              <a:t>schimbam</a:t>
            </a:r>
            <a:r>
              <a:rPr lang="en-US" dirty="0" smtClean="0"/>
              <a:t> </a:t>
            </a:r>
            <a:r>
              <a:rPr lang="en-US" dirty="0" err="1" smtClean="0"/>
              <a:t>definitia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template, </a:t>
            </a:r>
            <a:r>
              <a:rPr lang="en-US" dirty="0" err="1" smtClean="0"/>
              <a:t>aceasta</a:t>
            </a:r>
            <a:r>
              <a:rPr lang="en-US" dirty="0" smtClean="0"/>
              <a:t> nu are </a:t>
            </a:r>
            <a:r>
              <a:rPr lang="en-US" dirty="0" err="1" smtClean="0"/>
              <a:t>nici</a:t>
            </a:r>
            <a:r>
              <a:rPr lang="en-US" dirty="0" smtClean="0"/>
              <a:t> un effect </a:t>
            </a:r>
            <a:r>
              <a:rPr lang="en-US" dirty="0" err="1" smtClean="0"/>
              <a:t>asupra</a:t>
            </a:r>
            <a:r>
              <a:rPr lang="en-US" dirty="0" smtClean="0"/>
              <a:t> pod-</a:t>
            </a:r>
            <a:r>
              <a:rPr lang="en-US" dirty="0" err="1" smtClean="0"/>
              <a:t>urilor</a:t>
            </a:r>
            <a:r>
              <a:rPr lang="en-US" dirty="0" smtClean="0"/>
              <a:t> </a:t>
            </a:r>
            <a:r>
              <a:rPr lang="en-US" dirty="0" err="1" smtClean="0"/>
              <a:t>existente</a:t>
            </a:r>
            <a:r>
              <a:rPr lang="en-US" dirty="0" smtClean="0"/>
              <a:t> </a:t>
            </a:r>
            <a:r>
              <a:rPr lang="en-US" dirty="0" err="1" smtClean="0"/>
              <a:t>deja</a:t>
            </a:r>
            <a:r>
              <a:rPr lang="en-US" dirty="0" smtClean="0"/>
              <a:t>, </a:t>
            </a:r>
            <a:r>
              <a:rPr lang="en-US" dirty="0" err="1" smtClean="0"/>
              <a:t>deci</a:t>
            </a:r>
            <a:r>
              <a:rPr lang="en-US" dirty="0" smtClean="0"/>
              <a:t> </a:t>
            </a:r>
            <a:r>
              <a:rPr lang="en-US" dirty="0" err="1" smtClean="0"/>
              <a:t>resursa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care se </a:t>
            </a:r>
            <a:r>
              <a:rPr lang="en-US" dirty="0" err="1" smtClean="0"/>
              <a:t>schimba</a:t>
            </a:r>
            <a:r>
              <a:rPr lang="en-US" dirty="0" smtClean="0"/>
              <a:t> </a:t>
            </a:r>
            <a:r>
              <a:rPr lang="en-US" dirty="0" err="1" smtClean="0"/>
              <a:t>definitia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template de pod, </a:t>
            </a:r>
            <a:r>
              <a:rPr lang="en-US" dirty="0" err="1" smtClean="0"/>
              <a:t>va</a:t>
            </a:r>
            <a:r>
              <a:rPr lang="en-US" dirty="0" smtClean="0"/>
              <a:t> genera un </a:t>
            </a:r>
            <a:r>
              <a:rPr lang="en-US" dirty="0" err="1" smtClean="0"/>
              <a:t>nou</a:t>
            </a:r>
            <a:r>
              <a:rPr lang="en-US" dirty="0" smtClean="0"/>
              <a:t> pod </a:t>
            </a:r>
            <a:r>
              <a:rPr lang="en-US" dirty="0" err="1" smtClean="0"/>
              <a:t>spre</a:t>
            </a:r>
            <a:r>
              <a:rPr lang="en-US" dirty="0" smtClean="0"/>
              <a:t> a </a:t>
            </a:r>
            <a:r>
              <a:rPr lang="en-US" dirty="0" err="1" smtClean="0"/>
              <a:t>inlocui</a:t>
            </a:r>
            <a:r>
              <a:rPr lang="en-US" dirty="0" smtClean="0"/>
              <a:t> pod-</a:t>
            </a:r>
            <a:r>
              <a:rPr lang="en-US" dirty="0" err="1" smtClean="0"/>
              <a:t>ul</a:t>
            </a:r>
            <a:r>
              <a:rPr lang="en-US" dirty="0" smtClean="0"/>
              <a:t> precedent.</a:t>
            </a: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Volumele</a:t>
            </a:r>
            <a:r>
              <a:rPr lang="en-US" dirty="0" smtClean="0"/>
              <a:t> </a:t>
            </a:r>
            <a:r>
              <a:rPr lang="en-US" dirty="0" err="1" smtClean="0"/>
              <a:t>atasate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pod </a:t>
            </a:r>
            <a:r>
              <a:rPr lang="en-US" dirty="0" err="1" smtClean="0"/>
              <a:t>sunt</a:t>
            </a:r>
            <a:r>
              <a:rPr lang="en-US" dirty="0"/>
              <a:t> </a:t>
            </a:r>
            <a:r>
              <a:rPr lang="en-US" dirty="0" err="1" smtClean="0"/>
              <a:t>accesibile</a:t>
            </a:r>
            <a:r>
              <a:rPr lang="en-US" dirty="0" smtClean="0"/>
              <a:t> de </a:t>
            </a:r>
            <a:r>
              <a:rPr lang="en-US" dirty="0" err="1" smtClean="0"/>
              <a:t>catre</a:t>
            </a:r>
            <a:r>
              <a:rPr lang="en-US" dirty="0" smtClean="0"/>
              <a:t> </a:t>
            </a:r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containerele</a:t>
            </a:r>
            <a:r>
              <a:rPr lang="en-US" dirty="0" smtClean="0"/>
              <a:t> din pod.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retinut</a:t>
            </a:r>
            <a:r>
              <a:rPr lang="en-US" dirty="0" smtClean="0"/>
              <a:t>: </a:t>
            </a:r>
            <a:r>
              <a:rPr lang="en-US" dirty="0" err="1" smtClean="0"/>
              <a:t>Containerele</a:t>
            </a:r>
            <a:r>
              <a:rPr lang="en-US" dirty="0" smtClean="0"/>
              <a:t> din </a:t>
            </a:r>
            <a:r>
              <a:rPr lang="en-US" dirty="0" err="1" smtClean="0"/>
              <a:t>interiorul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pod impart </a:t>
            </a:r>
            <a:r>
              <a:rPr lang="en-US" dirty="0" err="1" smtClean="0"/>
              <a:t>resursele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pot </a:t>
            </a:r>
            <a:r>
              <a:rPr lang="en-US" dirty="0" err="1" smtClean="0"/>
              <a:t>comunica</a:t>
            </a:r>
            <a:r>
              <a:rPr lang="en-US" dirty="0" smtClean="0"/>
              <a:t> </a:t>
            </a:r>
            <a:r>
              <a:rPr lang="en-US" dirty="0" err="1" smtClean="0"/>
              <a:t>intre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399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152"/>
            <a:ext cx="10515600" cy="1325563"/>
          </a:xfrm>
        </p:spPr>
        <p:txBody>
          <a:bodyPr/>
          <a:lstStyle/>
          <a:p>
            <a:r>
              <a:rPr lang="en-US" dirty="0" err="1" smtClean="0"/>
              <a:t>Concepte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6" y="1331650"/>
            <a:ext cx="11149614" cy="5424257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Volumes</a:t>
            </a:r>
            <a:r>
              <a:rPr lang="en-US" sz="3200" dirty="0" smtClean="0"/>
              <a:t> – tot </a:t>
            </a:r>
            <a:r>
              <a:rPr lang="en-US" sz="3200" dirty="0" err="1" smtClean="0"/>
              <a:t>ceea</a:t>
            </a:r>
            <a:r>
              <a:rPr lang="en-US" sz="3200" dirty="0" smtClean="0"/>
              <a:t> </a:t>
            </a:r>
            <a:r>
              <a:rPr lang="en-US" sz="3200" dirty="0" err="1" smtClean="0"/>
              <a:t>ce</a:t>
            </a:r>
            <a:r>
              <a:rPr lang="en-US" sz="3200" dirty="0" smtClean="0"/>
              <a:t> </a:t>
            </a:r>
            <a:r>
              <a:rPr lang="en-US" sz="3200" dirty="0" err="1" smtClean="0"/>
              <a:t>exista</a:t>
            </a:r>
            <a:r>
              <a:rPr lang="en-US" sz="3200" dirty="0" smtClean="0"/>
              <a:t> in pod-</a:t>
            </a:r>
            <a:r>
              <a:rPr lang="en-US" sz="3200" dirty="0" err="1" smtClean="0"/>
              <a:t>ul</a:t>
            </a:r>
            <a:r>
              <a:rPr lang="en-US" sz="3200" dirty="0" smtClean="0"/>
              <a:t> </a:t>
            </a:r>
            <a:r>
              <a:rPr lang="en-US" sz="3200" dirty="0" err="1" smtClean="0"/>
              <a:t>pe</a:t>
            </a:r>
            <a:r>
              <a:rPr lang="en-US" sz="3200" dirty="0" smtClean="0"/>
              <a:t> care l-am </a:t>
            </a:r>
            <a:r>
              <a:rPr lang="en-US" sz="3200" dirty="0" err="1" smtClean="0"/>
              <a:t>creat</a:t>
            </a:r>
            <a:r>
              <a:rPr lang="en-US" sz="3200" dirty="0" smtClean="0"/>
              <a:t> </a:t>
            </a:r>
            <a:r>
              <a:rPr lang="en-US" sz="3200" dirty="0" err="1" smtClean="0"/>
              <a:t>este</a:t>
            </a:r>
            <a:r>
              <a:rPr lang="en-US" sz="3200" dirty="0" smtClean="0"/>
              <a:t> </a:t>
            </a:r>
            <a:r>
              <a:rPr lang="en-US" sz="3200" dirty="0" err="1" smtClean="0"/>
              <a:t>efemer</a:t>
            </a:r>
            <a:r>
              <a:rPr lang="en-US" sz="3200" dirty="0" smtClean="0"/>
              <a:t>. </a:t>
            </a:r>
            <a:r>
              <a:rPr lang="en-US" sz="3200" dirty="0" err="1" smtClean="0"/>
              <a:t>Practic</a:t>
            </a:r>
            <a:r>
              <a:rPr lang="en-US" sz="3200" dirty="0" smtClean="0"/>
              <a:t> </a:t>
            </a:r>
            <a:r>
              <a:rPr lang="en-US" sz="3200" dirty="0" err="1" smtClean="0"/>
              <a:t>orice</a:t>
            </a:r>
            <a:r>
              <a:rPr lang="en-US" sz="3200" dirty="0" smtClean="0"/>
              <a:t> </a:t>
            </a:r>
            <a:r>
              <a:rPr lang="en-US" sz="3200" dirty="0" err="1" smtClean="0"/>
              <a:t>modificare</a:t>
            </a:r>
            <a:r>
              <a:rPr lang="en-US" sz="3200" dirty="0" smtClean="0"/>
              <a:t> </a:t>
            </a:r>
            <a:r>
              <a:rPr lang="en-US" sz="3200" dirty="0" err="1" smtClean="0"/>
              <a:t>facem</a:t>
            </a:r>
            <a:r>
              <a:rPr lang="en-US" sz="3200" dirty="0" smtClean="0"/>
              <a:t> in </a:t>
            </a:r>
            <a:r>
              <a:rPr lang="en-US" sz="3200" dirty="0" err="1" smtClean="0"/>
              <a:t>acest</a:t>
            </a:r>
            <a:r>
              <a:rPr lang="en-US" sz="3200" dirty="0" smtClean="0"/>
              <a:t> pod se </a:t>
            </a:r>
            <a:r>
              <a:rPr lang="en-US" sz="3200" dirty="0" err="1" smtClean="0"/>
              <a:t>pierde</a:t>
            </a:r>
            <a:r>
              <a:rPr lang="en-US" sz="3200" dirty="0"/>
              <a:t> </a:t>
            </a:r>
            <a:r>
              <a:rPr lang="en-US" sz="3200" dirty="0" smtClean="0"/>
              <a:t>la </a:t>
            </a:r>
            <a:r>
              <a:rPr lang="en-US" sz="3200" dirty="0" err="1" smtClean="0"/>
              <a:t>primul</a:t>
            </a:r>
            <a:r>
              <a:rPr lang="en-US" sz="3200" dirty="0" smtClean="0"/>
              <a:t> restart </a:t>
            </a:r>
            <a:r>
              <a:rPr lang="en-US" sz="3200" dirty="0" err="1" smtClean="0"/>
              <a:t>sau</a:t>
            </a:r>
            <a:r>
              <a:rPr lang="en-US" sz="3200" dirty="0" smtClean="0"/>
              <a:t> </a:t>
            </a:r>
            <a:r>
              <a:rPr lang="en-US" sz="3200" dirty="0" err="1" smtClean="0"/>
              <a:t>cand</a:t>
            </a:r>
            <a:r>
              <a:rPr lang="en-US" sz="3200" dirty="0" smtClean="0"/>
              <a:t> </a:t>
            </a:r>
            <a:r>
              <a:rPr lang="en-US" sz="3200" dirty="0" err="1" smtClean="0"/>
              <a:t>executia</a:t>
            </a:r>
            <a:r>
              <a:rPr lang="en-US" sz="3200" dirty="0" smtClean="0"/>
              <a:t> se </a:t>
            </a:r>
            <a:r>
              <a:rPr lang="en-US" sz="3200" dirty="0" err="1" smtClean="0"/>
              <a:t>termina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containerul</a:t>
            </a:r>
            <a:r>
              <a:rPr lang="en-US" sz="3200" dirty="0" smtClean="0"/>
              <a:t> se </a:t>
            </a:r>
            <a:r>
              <a:rPr lang="en-US" sz="3200" dirty="0" err="1" smtClean="0"/>
              <a:t>opreste</a:t>
            </a:r>
            <a:r>
              <a:rPr lang="en-US" sz="3200" dirty="0" smtClean="0"/>
              <a:t>. </a:t>
            </a:r>
            <a:r>
              <a:rPr lang="en-US" sz="3200" dirty="0" err="1" smtClean="0"/>
              <a:t>Volumele</a:t>
            </a:r>
            <a:r>
              <a:rPr lang="en-US" sz="3200" dirty="0" smtClean="0"/>
              <a:t> </a:t>
            </a:r>
            <a:r>
              <a:rPr lang="en-US" sz="3200" dirty="0" err="1" smtClean="0"/>
              <a:t>sunt</a:t>
            </a:r>
            <a:r>
              <a:rPr lang="en-US" sz="3200" dirty="0" smtClean="0"/>
              <a:t> o </a:t>
            </a:r>
            <a:r>
              <a:rPr lang="en-US" sz="3200" dirty="0" err="1" smtClean="0"/>
              <a:t>abstractizare</a:t>
            </a:r>
            <a:r>
              <a:rPr lang="en-US" sz="3200" dirty="0" smtClean="0"/>
              <a:t> a </a:t>
            </a:r>
            <a:r>
              <a:rPr lang="en-US" sz="3200" dirty="0" err="1" smtClean="0"/>
              <a:t>spatiului</a:t>
            </a:r>
            <a:r>
              <a:rPr lang="en-US" sz="3200" dirty="0" smtClean="0"/>
              <a:t> de </a:t>
            </a:r>
            <a:r>
              <a:rPr lang="en-US" sz="3200" dirty="0" err="1" smtClean="0"/>
              <a:t>stocare</a:t>
            </a:r>
            <a:r>
              <a:rPr lang="en-US" sz="3200" dirty="0" smtClean="0"/>
              <a:t> in Kubernetes. </a:t>
            </a:r>
            <a:r>
              <a:rPr lang="en-US" sz="3200" dirty="0" err="1" smtClean="0"/>
              <a:t>Acestea</a:t>
            </a:r>
            <a:r>
              <a:rPr lang="en-US" sz="3200" dirty="0" smtClean="0"/>
              <a:t> ii </a:t>
            </a:r>
            <a:r>
              <a:rPr lang="en-US" sz="3200" dirty="0" err="1" smtClean="0"/>
              <a:t>adauga</a:t>
            </a:r>
            <a:r>
              <a:rPr lang="en-US" sz="3200" dirty="0" smtClean="0"/>
              <a:t> pod-</a:t>
            </a:r>
            <a:r>
              <a:rPr lang="en-US" sz="3200" dirty="0" err="1" smtClean="0"/>
              <a:t>ului</a:t>
            </a:r>
            <a:r>
              <a:rPr lang="en-US" sz="3200" dirty="0" smtClean="0"/>
              <a:t> o stare </a:t>
            </a:r>
            <a:r>
              <a:rPr lang="en-US" sz="3200" dirty="0" err="1" smtClean="0"/>
              <a:t>persistenta</a:t>
            </a:r>
            <a:r>
              <a:rPr lang="en-US" sz="3200" dirty="0" smtClean="0"/>
              <a:t>. </a:t>
            </a:r>
            <a:r>
              <a:rPr lang="en-US" sz="3200" dirty="0" err="1" smtClean="0"/>
              <a:t>Cateva</a:t>
            </a:r>
            <a:r>
              <a:rPr lang="en-US" sz="3200" dirty="0" smtClean="0"/>
              <a:t> </a:t>
            </a:r>
            <a:r>
              <a:rPr lang="en-US" sz="3200" dirty="0" err="1" smtClean="0"/>
              <a:t>tipuri</a:t>
            </a:r>
            <a:r>
              <a:rPr lang="en-US" sz="3200" dirty="0" smtClean="0"/>
              <a:t> de </a:t>
            </a:r>
            <a:r>
              <a:rPr lang="en-US" sz="3200" dirty="0" err="1" smtClean="0"/>
              <a:t>spatii</a:t>
            </a:r>
            <a:r>
              <a:rPr lang="en-US" sz="3200" dirty="0" smtClean="0"/>
              <a:t> de </a:t>
            </a:r>
            <a:r>
              <a:rPr lang="en-US" sz="3200" dirty="0" err="1" smtClean="0"/>
              <a:t>stocare</a:t>
            </a:r>
            <a:r>
              <a:rPr lang="en-US" sz="3200" dirty="0" smtClean="0"/>
              <a:t> </a:t>
            </a:r>
            <a:r>
              <a:rPr lang="en-US" sz="3200" dirty="0" err="1" smtClean="0"/>
              <a:t>utilizate</a:t>
            </a:r>
            <a:r>
              <a:rPr lang="en-US" sz="3200" dirty="0" smtClean="0"/>
              <a:t> in Kubernetes:</a:t>
            </a:r>
          </a:p>
          <a:p>
            <a:pPr marL="0" indent="0">
              <a:buNone/>
            </a:pPr>
            <a:r>
              <a:rPr lang="en-US" sz="3200" dirty="0" smtClean="0"/>
              <a:t>	- </a:t>
            </a:r>
            <a:r>
              <a:rPr lang="en-US" sz="3200" dirty="0" err="1" smtClean="0"/>
              <a:t>Persistenta</a:t>
            </a:r>
            <a:r>
              <a:rPr lang="en-US" sz="3200" dirty="0" smtClean="0"/>
              <a:t> </a:t>
            </a:r>
            <a:r>
              <a:rPr lang="en-US" sz="3200" dirty="0" err="1" smtClean="0"/>
              <a:t>pe</a:t>
            </a:r>
            <a:r>
              <a:rPr lang="en-US" sz="3200" dirty="0" smtClean="0"/>
              <a:t> </a:t>
            </a:r>
            <a:r>
              <a:rPr lang="en-US" sz="3200" dirty="0" err="1" smtClean="0"/>
              <a:t>termen</a:t>
            </a:r>
            <a:r>
              <a:rPr lang="en-US" sz="3200" dirty="0" smtClean="0"/>
              <a:t> </a:t>
            </a:r>
            <a:r>
              <a:rPr lang="en-US" sz="3200" dirty="0" err="1" smtClean="0"/>
              <a:t>scurt</a:t>
            </a:r>
            <a:r>
              <a:rPr lang="en-US" sz="3200" dirty="0" smtClean="0"/>
              <a:t> cu </a:t>
            </a:r>
            <a:r>
              <a:rPr lang="en-US" sz="3200" dirty="0" err="1" smtClean="0"/>
              <a:t>emptyDir</a:t>
            </a:r>
            <a:endParaRPr lang="en-US" sz="3200" dirty="0" smtClean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err="1" smtClean="0"/>
              <a:t>apiVersion</a:t>
            </a:r>
            <a:r>
              <a:rPr lang="en-US" sz="1400" dirty="0" smtClean="0"/>
              <a:t>: v1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kind: Pod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metadata: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name: </a:t>
            </a:r>
            <a:r>
              <a:rPr lang="en-US" sz="1400" dirty="0" err="1" smtClean="0"/>
              <a:t>primul</a:t>
            </a:r>
            <a:r>
              <a:rPr lang="en-US" sz="1400" dirty="0" smtClean="0"/>
              <a:t>-meu-pod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spec: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containers: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- name: </a:t>
            </a:r>
            <a:r>
              <a:rPr lang="en-US" sz="1400" dirty="0" err="1" smtClean="0"/>
              <a:t>containerul</a:t>
            </a:r>
            <a:r>
              <a:rPr lang="en-US" sz="1400" dirty="0" smtClean="0"/>
              <a:t>-meu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image: alpine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</a:t>
            </a:r>
            <a:r>
              <a:rPr lang="en-US" sz="1400" dirty="0" err="1" smtClean="0"/>
              <a:t>volumeMounts</a:t>
            </a:r>
            <a:r>
              <a:rPr lang="en-US" sz="1400" dirty="0" smtClean="0"/>
              <a:t>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   - </a:t>
            </a:r>
            <a:r>
              <a:rPr lang="en-US" sz="1400" dirty="0" err="1" smtClean="0"/>
              <a:t>mountPath</a:t>
            </a:r>
            <a:r>
              <a:rPr lang="en-US" sz="1400" dirty="0" smtClean="0"/>
              <a:t>: /vol1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     name: volume-1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volumes: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- name: volume-1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 </a:t>
            </a:r>
            <a:r>
              <a:rPr lang="en-US" sz="1400" dirty="0" err="1" smtClean="0"/>
              <a:t>emptyDir</a:t>
            </a:r>
            <a:r>
              <a:rPr lang="en-US" sz="1400" dirty="0" smtClean="0"/>
              <a:t>: {}</a:t>
            </a:r>
          </a:p>
          <a:p>
            <a:pPr marL="0" indent="0">
              <a:buNone/>
            </a:pPr>
            <a:endParaRPr lang="en-US" sz="3200" dirty="0" smtClean="0"/>
          </a:p>
          <a:p>
            <a:pPr marL="914400" lvl="2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20164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152"/>
            <a:ext cx="10515600" cy="1325563"/>
          </a:xfrm>
        </p:spPr>
        <p:txBody>
          <a:bodyPr/>
          <a:lstStyle/>
          <a:p>
            <a:r>
              <a:rPr lang="en-US" dirty="0" err="1" smtClean="0"/>
              <a:t>Concepte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6" y="1331650"/>
            <a:ext cx="11149614" cy="5424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	- </a:t>
            </a:r>
            <a:r>
              <a:rPr lang="en-US" sz="3200" dirty="0" err="1" smtClean="0"/>
              <a:t>PersistentVolumes</a:t>
            </a:r>
            <a:r>
              <a:rPr lang="en-US" sz="3200" dirty="0" smtClean="0"/>
              <a:t> – </a:t>
            </a:r>
            <a:r>
              <a:rPr lang="en-US" sz="3200" dirty="0" err="1" smtClean="0"/>
              <a:t>Acestea</a:t>
            </a:r>
            <a:r>
              <a:rPr lang="en-US" sz="3200" dirty="0" smtClean="0"/>
              <a:t> </a:t>
            </a:r>
            <a:r>
              <a:rPr lang="en-US" sz="3200" dirty="0" err="1" smtClean="0"/>
              <a:t>exista</a:t>
            </a:r>
            <a:r>
              <a:rPr lang="en-US" sz="3200" dirty="0" smtClean="0"/>
              <a:t> independent de </a:t>
            </a:r>
            <a:r>
              <a:rPr lang="en-US" sz="3200" dirty="0" err="1" smtClean="0"/>
              <a:t>ciclul</a:t>
            </a:r>
            <a:r>
              <a:rPr lang="en-US" sz="3200" dirty="0" smtClean="0"/>
              <a:t> de </a:t>
            </a:r>
            <a:r>
              <a:rPr lang="en-US" sz="3200" dirty="0" err="1" smtClean="0"/>
              <a:t>viata</a:t>
            </a:r>
            <a:r>
              <a:rPr lang="en-US" sz="3200" dirty="0" smtClean="0"/>
              <a:t> al pod-</a:t>
            </a:r>
            <a:r>
              <a:rPr lang="en-US" sz="3200" dirty="0" err="1" smtClean="0"/>
              <a:t>ului</a:t>
            </a:r>
            <a:r>
              <a:rPr lang="en-US" sz="3200" dirty="0" smtClean="0"/>
              <a:t>. </a:t>
            </a:r>
            <a:r>
              <a:rPr lang="en-US" sz="3200" dirty="0" err="1" smtClean="0"/>
              <a:t>Ele</a:t>
            </a:r>
            <a:r>
              <a:rPr lang="en-US" sz="3200" dirty="0" smtClean="0"/>
              <a:t> </a:t>
            </a:r>
            <a:r>
              <a:rPr lang="en-US" sz="3200" dirty="0" err="1" smtClean="0"/>
              <a:t>adauga</a:t>
            </a:r>
            <a:r>
              <a:rPr lang="en-US" sz="3200" dirty="0" smtClean="0"/>
              <a:t> pod-</a:t>
            </a:r>
            <a:r>
              <a:rPr lang="en-US" sz="3200" dirty="0" err="1" smtClean="0"/>
              <a:t>urilor</a:t>
            </a:r>
            <a:r>
              <a:rPr lang="en-US" sz="3200" dirty="0" smtClean="0"/>
              <a:t> </a:t>
            </a:r>
            <a:r>
              <a:rPr lang="en-US" sz="3200" dirty="0" err="1" smtClean="0"/>
              <a:t>spatiu</a:t>
            </a:r>
            <a:r>
              <a:rPr lang="en-US" sz="3200" dirty="0" smtClean="0"/>
              <a:t> de </a:t>
            </a:r>
            <a:r>
              <a:rPr lang="en-US" sz="3200" dirty="0" err="1" smtClean="0"/>
              <a:t>stocare</a:t>
            </a:r>
            <a:r>
              <a:rPr lang="en-US" sz="3200" dirty="0" smtClean="0"/>
              <a:t> care </a:t>
            </a:r>
            <a:r>
              <a:rPr lang="en-US" sz="3200" dirty="0" err="1" smtClean="0"/>
              <a:t>persista</a:t>
            </a:r>
            <a:r>
              <a:rPr lang="en-US" sz="3200" dirty="0" smtClean="0"/>
              <a:t>, </a:t>
            </a:r>
            <a:r>
              <a:rPr lang="en-US" sz="3200" dirty="0" err="1" smtClean="0"/>
              <a:t>deci</a:t>
            </a:r>
            <a:r>
              <a:rPr lang="en-US" sz="3200" dirty="0" smtClean="0"/>
              <a:t> care </a:t>
            </a:r>
            <a:r>
              <a:rPr lang="en-US" sz="3200" dirty="0" err="1" smtClean="0"/>
              <a:t>pastreaza</a:t>
            </a:r>
            <a:r>
              <a:rPr lang="en-US" sz="3200" dirty="0" smtClean="0"/>
              <a:t> </a:t>
            </a:r>
            <a:r>
              <a:rPr lang="en-US" sz="3200" dirty="0" err="1" smtClean="0"/>
              <a:t>datele</a:t>
            </a:r>
            <a:r>
              <a:rPr lang="en-US" sz="3200" dirty="0" smtClean="0"/>
              <a:t> </a:t>
            </a:r>
            <a:r>
              <a:rPr lang="en-US" sz="3200" dirty="0" err="1" smtClean="0"/>
              <a:t>peste</a:t>
            </a:r>
            <a:r>
              <a:rPr lang="en-US" sz="3200" dirty="0" smtClean="0"/>
              <a:t> </a:t>
            </a:r>
            <a:r>
              <a:rPr lang="en-US" sz="3200" dirty="0" err="1" smtClean="0"/>
              <a:t>mai</a:t>
            </a:r>
            <a:r>
              <a:rPr lang="en-US" sz="3200" dirty="0" smtClean="0"/>
              <a:t> </a:t>
            </a:r>
            <a:r>
              <a:rPr lang="en-US" sz="3200" dirty="0" err="1" smtClean="0"/>
              <a:t>multe</a:t>
            </a:r>
            <a:r>
              <a:rPr lang="en-US" sz="3200" dirty="0" smtClean="0"/>
              <a:t> deployment-</a:t>
            </a:r>
            <a:r>
              <a:rPr lang="en-US" sz="3200" dirty="0" err="1" smtClean="0"/>
              <a:t>uri</a:t>
            </a:r>
            <a:r>
              <a:rPr lang="en-US" sz="3200" dirty="0" smtClean="0"/>
              <a:t>. </a:t>
            </a:r>
            <a:r>
              <a:rPr lang="en-US" sz="3200" dirty="0" err="1" smtClean="0"/>
              <a:t>Exista</a:t>
            </a:r>
            <a:r>
              <a:rPr lang="en-US" sz="3200" dirty="0" smtClean="0"/>
              <a:t> </a:t>
            </a:r>
            <a:r>
              <a:rPr lang="en-US" sz="3200" dirty="0" err="1" smtClean="0"/>
              <a:t>doua</a:t>
            </a:r>
            <a:r>
              <a:rPr lang="en-US" sz="3200" dirty="0" smtClean="0"/>
              <a:t> </a:t>
            </a:r>
            <a:r>
              <a:rPr lang="en-US" sz="3200" dirty="0" err="1" smtClean="0"/>
              <a:t>obiecte</a:t>
            </a:r>
            <a:r>
              <a:rPr lang="en-US" sz="3200" dirty="0" smtClean="0"/>
              <a:t> in Kubernetes API, care </a:t>
            </a:r>
            <a:r>
              <a:rPr lang="en-US" sz="3200" dirty="0" err="1" smtClean="0"/>
              <a:t>sunt</a:t>
            </a:r>
            <a:r>
              <a:rPr lang="en-US" sz="3200" dirty="0" smtClean="0"/>
              <a:t> </a:t>
            </a:r>
            <a:r>
              <a:rPr lang="en-US" sz="3200" dirty="0" err="1" smtClean="0"/>
              <a:t>relevante</a:t>
            </a:r>
            <a:r>
              <a:rPr lang="en-US" sz="3200" dirty="0" smtClean="0"/>
              <a:t> in </a:t>
            </a:r>
            <a:r>
              <a:rPr lang="en-US" sz="3200" dirty="0" err="1" smtClean="0"/>
              <a:t>acest</a:t>
            </a:r>
            <a:r>
              <a:rPr lang="en-US" sz="3200" dirty="0" smtClean="0"/>
              <a:t> </a:t>
            </a:r>
            <a:r>
              <a:rPr lang="en-US" sz="3200" dirty="0" err="1" smtClean="0"/>
              <a:t>sens</a:t>
            </a:r>
            <a:r>
              <a:rPr lang="en-US" sz="3200" dirty="0" smtClean="0"/>
              <a:t>: </a:t>
            </a:r>
            <a:r>
              <a:rPr lang="en-US" sz="3200" dirty="0" err="1" smtClean="0"/>
              <a:t>PersistentVolume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PersistentVolumeClaim</a:t>
            </a:r>
            <a:endParaRPr lang="en-US" sz="3200" dirty="0" smtClean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err="1" smtClean="0"/>
              <a:t>apiVersion</a:t>
            </a:r>
            <a:r>
              <a:rPr lang="en-US" sz="1400" dirty="0" smtClean="0"/>
              <a:t>: v1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kind: </a:t>
            </a:r>
            <a:r>
              <a:rPr lang="en-US" sz="1400" dirty="0" err="1" smtClean="0"/>
              <a:t>PersistentVolumeClaim</a:t>
            </a:r>
            <a:endParaRPr lang="en-US" sz="1400" dirty="0" smtClean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metadata: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name: </a:t>
            </a:r>
            <a:r>
              <a:rPr lang="en-US" sz="1400" dirty="0" err="1" smtClean="0"/>
              <a:t>primul</a:t>
            </a:r>
            <a:r>
              <a:rPr lang="en-US" sz="1400" dirty="0" smtClean="0"/>
              <a:t>-meu-</a:t>
            </a:r>
            <a:r>
              <a:rPr lang="en-US" sz="1400" dirty="0" err="1" smtClean="0"/>
              <a:t>pvc</a:t>
            </a:r>
            <a:endParaRPr lang="en-US" sz="1400" dirty="0" smtClean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spec: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</a:t>
            </a:r>
            <a:r>
              <a:rPr lang="en-US" sz="1400" dirty="0" err="1" smtClean="0"/>
              <a:t>accessModes</a:t>
            </a:r>
            <a:r>
              <a:rPr lang="en-US" sz="1400" dirty="0" smtClean="0"/>
              <a:t>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- </a:t>
            </a:r>
            <a:r>
              <a:rPr lang="en-US" sz="1400" dirty="0" err="1" smtClean="0"/>
              <a:t>ReadWriteOnce</a:t>
            </a:r>
            <a:endParaRPr lang="en-US" sz="1400" dirty="0" smtClean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resources: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requests: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storage: 1Gi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</a:t>
            </a:r>
            <a:r>
              <a:rPr lang="en-US" sz="1400" dirty="0" err="1" smtClean="0"/>
              <a:t>storageClassName</a:t>
            </a:r>
            <a:r>
              <a:rPr lang="en-US" sz="1400" dirty="0" smtClean="0"/>
              <a:t>: </a:t>
            </a:r>
            <a:r>
              <a:rPr lang="en-US" sz="1400" dirty="0" err="1" smtClean="0"/>
              <a:t>ceph-storageclass</a:t>
            </a:r>
            <a:endParaRPr lang="en-US" sz="3200" dirty="0" smtClean="0"/>
          </a:p>
          <a:p>
            <a:pPr marL="914400" lvl="2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47522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152"/>
            <a:ext cx="10515600" cy="1325563"/>
          </a:xfrm>
        </p:spPr>
        <p:txBody>
          <a:bodyPr/>
          <a:lstStyle/>
          <a:p>
            <a:r>
              <a:rPr lang="en-US" dirty="0" err="1" smtClean="0"/>
              <a:t>Concepte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6" y="1331650"/>
            <a:ext cx="11149614" cy="5424257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err="1" smtClean="0"/>
              <a:t>ConfigMaps</a:t>
            </a:r>
            <a:r>
              <a:rPr lang="en-US" sz="3200" dirty="0" smtClean="0"/>
              <a:t> – </a:t>
            </a:r>
            <a:r>
              <a:rPr lang="en-US" sz="3200" dirty="0" err="1" smtClean="0"/>
              <a:t>Acestea</a:t>
            </a:r>
            <a:r>
              <a:rPr lang="en-US" sz="3200" dirty="0" smtClean="0"/>
              <a:t> pot </a:t>
            </a:r>
            <a:r>
              <a:rPr lang="en-US" sz="3200" dirty="0" err="1" smtClean="0"/>
              <a:t>adauga</a:t>
            </a:r>
            <a:r>
              <a:rPr lang="en-US" sz="3200" dirty="0" smtClean="0"/>
              <a:t> in mod direct </a:t>
            </a:r>
            <a:r>
              <a:rPr lang="en-US" sz="3200" dirty="0" err="1" smtClean="0"/>
              <a:t>configuratii</a:t>
            </a:r>
            <a:r>
              <a:rPr lang="en-US" sz="3200" dirty="0" smtClean="0"/>
              <a:t> sub forma de text in </a:t>
            </a:r>
            <a:r>
              <a:rPr lang="en-US" sz="3200" dirty="0" err="1" smtClean="0"/>
              <a:t>containere</a:t>
            </a:r>
            <a:r>
              <a:rPr lang="en-US" sz="3200" dirty="0" smtClean="0"/>
              <a:t>. </a:t>
            </a:r>
            <a:r>
              <a:rPr lang="en-US" sz="3200" dirty="0" err="1" smtClean="0"/>
              <a:t>Sunt</a:t>
            </a:r>
            <a:r>
              <a:rPr lang="en-US" sz="3200" dirty="0" smtClean="0"/>
              <a:t> </a:t>
            </a:r>
            <a:r>
              <a:rPr lang="en-US" sz="3200" dirty="0" err="1" smtClean="0"/>
              <a:t>folosite</a:t>
            </a:r>
            <a:r>
              <a:rPr lang="en-US" sz="3200" dirty="0" smtClean="0"/>
              <a:t> de </a:t>
            </a:r>
            <a:r>
              <a:rPr lang="en-US" sz="3200" dirty="0" err="1" smtClean="0"/>
              <a:t>obicei</a:t>
            </a:r>
            <a:r>
              <a:rPr lang="en-US" sz="3200" dirty="0" smtClean="0"/>
              <a:t> </a:t>
            </a:r>
            <a:r>
              <a:rPr lang="en-US" sz="3200" dirty="0" err="1" smtClean="0"/>
              <a:t>pentru</a:t>
            </a:r>
            <a:r>
              <a:rPr lang="en-US" sz="3200" dirty="0" smtClean="0"/>
              <a:t> a </a:t>
            </a:r>
            <a:r>
              <a:rPr lang="en-US" sz="3200" dirty="0" err="1" smtClean="0"/>
              <a:t>controla</a:t>
            </a:r>
            <a:r>
              <a:rPr lang="en-US" sz="3200" dirty="0" smtClean="0"/>
              <a:t> </a:t>
            </a:r>
            <a:r>
              <a:rPr lang="en-US" sz="3200" dirty="0" err="1" smtClean="0"/>
              <a:t>configuratii</a:t>
            </a:r>
            <a:r>
              <a:rPr lang="en-US" sz="3200" dirty="0" smtClean="0"/>
              <a:t>, </a:t>
            </a:r>
            <a:r>
              <a:rPr lang="en-US" sz="3200" dirty="0" err="1" smtClean="0"/>
              <a:t>dar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pentru</a:t>
            </a:r>
            <a:r>
              <a:rPr lang="en-US" sz="3200" dirty="0" smtClean="0"/>
              <a:t> a </a:t>
            </a:r>
            <a:r>
              <a:rPr lang="en-US" sz="3200" dirty="0" err="1" smtClean="0"/>
              <a:t>stoca</a:t>
            </a:r>
            <a:r>
              <a:rPr lang="en-US" sz="3200" dirty="0" smtClean="0"/>
              <a:t>/</a:t>
            </a:r>
            <a:r>
              <a:rPr lang="en-US" sz="3200" dirty="0" err="1" smtClean="0"/>
              <a:t>adauga</a:t>
            </a:r>
            <a:r>
              <a:rPr lang="en-US" sz="3200" dirty="0" smtClean="0"/>
              <a:t> in container diverse script-</a:t>
            </a:r>
            <a:r>
              <a:rPr lang="en-US" sz="3200" dirty="0" err="1" smtClean="0"/>
              <a:t>uri</a:t>
            </a:r>
            <a:r>
              <a:rPr lang="en-US" sz="3200" dirty="0"/>
              <a:t>.</a:t>
            </a:r>
            <a:endParaRPr lang="en-US" sz="3200" dirty="0" smtClean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err="1" smtClean="0"/>
              <a:t>apiVersion</a:t>
            </a:r>
            <a:r>
              <a:rPr lang="en-US" sz="1400" dirty="0" smtClean="0"/>
              <a:t>: v1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kind: Pod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metadata: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name: </a:t>
            </a:r>
            <a:r>
              <a:rPr lang="en-US" sz="1400" dirty="0" err="1" smtClean="0"/>
              <a:t>primul</a:t>
            </a:r>
            <a:r>
              <a:rPr lang="en-US" sz="1400" dirty="0" smtClean="0"/>
              <a:t>-meu-pod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spec: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containers: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- name: </a:t>
            </a:r>
            <a:r>
              <a:rPr lang="en-US" sz="1400" dirty="0" err="1" smtClean="0"/>
              <a:t>containerul</a:t>
            </a:r>
            <a:r>
              <a:rPr lang="en-US" sz="1400" dirty="0" smtClean="0"/>
              <a:t>-meu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image: alpine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</a:t>
            </a:r>
            <a:r>
              <a:rPr lang="en-US" sz="1400" dirty="0" err="1" smtClean="0"/>
              <a:t>volumeMounts</a:t>
            </a:r>
            <a:r>
              <a:rPr lang="en-US" sz="1400" dirty="0" smtClean="0"/>
              <a:t>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   - </a:t>
            </a:r>
            <a:r>
              <a:rPr lang="en-US" sz="1400" dirty="0" err="1" smtClean="0"/>
              <a:t>mountPath</a:t>
            </a:r>
            <a:r>
              <a:rPr lang="en-US" sz="1400" dirty="0" smtClean="0"/>
              <a:t>: /bin/script.sh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     name: </a:t>
            </a:r>
            <a:r>
              <a:rPr lang="en-US" sz="1400" dirty="0" err="1" smtClean="0"/>
              <a:t>configmap</a:t>
            </a:r>
            <a:r>
              <a:rPr lang="en-US" sz="1400" dirty="0" smtClean="0"/>
              <a:t>-volume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</a:t>
            </a:r>
            <a:r>
              <a:rPr lang="en-US" sz="1400" dirty="0" err="1" smtClean="0"/>
              <a:t>readOnly</a:t>
            </a:r>
            <a:r>
              <a:rPr lang="en-US" sz="1400" dirty="0" smtClean="0"/>
              <a:t>: true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</a:t>
            </a:r>
            <a:r>
              <a:rPr lang="en-US" sz="1400" dirty="0" err="1" smtClean="0"/>
              <a:t>env</a:t>
            </a:r>
            <a:r>
              <a:rPr lang="en-US" sz="1400" dirty="0" smtClean="0"/>
              <a:t>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- name: VARNAME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</a:t>
            </a:r>
            <a:r>
              <a:rPr lang="en-US" sz="1400" dirty="0" err="1" smtClean="0"/>
              <a:t>valueFrom</a:t>
            </a:r>
            <a:r>
              <a:rPr lang="en-US" sz="1400" dirty="0" smtClean="0"/>
              <a:t>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    </a:t>
            </a:r>
            <a:r>
              <a:rPr lang="en-US" sz="1400" dirty="0" err="1" smtClean="0"/>
              <a:t>configMapKeyRef</a:t>
            </a:r>
            <a:r>
              <a:rPr lang="en-US" sz="1400" dirty="0" smtClean="0"/>
              <a:t>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       name: configmap-1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       key: cheie-1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volumes: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- name: </a:t>
            </a:r>
            <a:r>
              <a:rPr lang="en-US" sz="1400" dirty="0" err="1" smtClean="0"/>
              <a:t>configmap</a:t>
            </a:r>
            <a:r>
              <a:rPr lang="en-US" sz="1400" dirty="0" smtClean="0"/>
              <a:t>-volume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</a:t>
            </a:r>
            <a:r>
              <a:rPr lang="en-US" sz="1400" dirty="0" err="1" smtClean="0"/>
              <a:t>configMap</a:t>
            </a:r>
            <a:r>
              <a:rPr lang="en-US" sz="1400" dirty="0" smtClean="0"/>
              <a:t>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          name: configmap-1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</a:t>
            </a:r>
            <a:r>
              <a:rPr lang="en-US" sz="1400" dirty="0" err="1" smtClean="0"/>
              <a:t>defaultMode</a:t>
            </a:r>
            <a:r>
              <a:rPr lang="en-US" sz="1400" dirty="0" smtClean="0"/>
              <a:t>: 0755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051394" y="2743200"/>
            <a:ext cx="68358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apiVersion</a:t>
            </a:r>
            <a:r>
              <a:rPr lang="en-US" dirty="0" smtClean="0"/>
              <a:t>: v1</a:t>
            </a:r>
          </a:p>
          <a:p>
            <a:r>
              <a:rPr lang="en-US" dirty="0" smtClean="0"/>
              <a:t>kind: </a:t>
            </a:r>
            <a:r>
              <a:rPr lang="en-US" dirty="0" err="1" smtClean="0"/>
              <a:t>ConfigMap</a:t>
            </a:r>
            <a:endParaRPr lang="en-US" dirty="0" smtClean="0"/>
          </a:p>
          <a:p>
            <a:r>
              <a:rPr lang="en-US" dirty="0" smtClean="0"/>
              <a:t>metadata: </a:t>
            </a:r>
          </a:p>
          <a:p>
            <a:r>
              <a:rPr lang="en-US" dirty="0"/>
              <a:t> </a:t>
            </a:r>
            <a:r>
              <a:rPr lang="en-US" dirty="0" smtClean="0"/>
              <a:t> name: configmap-1</a:t>
            </a:r>
          </a:p>
          <a:p>
            <a:r>
              <a:rPr lang="en-US" dirty="0" smtClean="0"/>
              <a:t>data: </a:t>
            </a:r>
          </a:p>
          <a:p>
            <a:r>
              <a:rPr lang="en-US" dirty="0" smtClean="0"/>
              <a:t>   script-1: |-</a:t>
            </a:r>
          </a:p>
          <a:p>
            <a:r>
              <a:rPr lang="en-US" dirty="0" smtClean="0"/>
              <a:t>      #!/bin/</a:t>
            </a:r>
            <a:r>
              <a:rPr lang="en-US" dirty="0" err="1" smtClean="0"/>
              <a:t>sh</a:t>
            </a:r>
            <a:endParaRPr lang="en-US" dirty="0" smtClean="0"/>
          </a:p>
          <a:p>
            <a:r>
              <a:rPr lang="en-US" dirty="0" smtClean="0"/>
              <a:t>      echo “</a:t>
            </a:r>
            <a:r>
              <a:rPr lang="en-US" dirty="0" err="1" smtClean="0"/>
              <a:t>Acest</a:t>
            </a:r>
            <a:r>
              <a:rPr lang="en-US" dirty="0" smtClean="0"/>
              <a:t> container are un script </a:t>
            </a:r>
            <a:r>
              <a:rPr lang="en-US" dirty="0" err="1" smtClean="0"/>
              <a:t>adaugat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ConfigMap</a:t>
            </a:r>
            <a:r>
              <a:rPr lang="en-US" dirty="0" smtClean="0"/>
              <a:t>!”</a:t>
            </a:r>
          </a:p>
          <a:p>
            <a:r>
              <a:rPr lang="en-US" dirty="0"/>
              <a:t> </a:t>
            </a:r>
            <a:r>
              <a:rPr lang="en-US" dirty="0" smtClean="0"/>
              <a:t>     echo “</a:t>
            </a:r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executa</a:t>
            </a:r>
            <a:r>
              <a:rPr lang="en-US" dirty="0" smtClean="0"/>
              <a:t> sleep </a:t>
            </a:r>
            <a:r>
              <a:rPr lang="en-US" dirty="0" err="1" smtClean="0"/>
              <a:t>urmatoarea</a:t>
            </a:r>
            <a:r>
              <a:rPr lang="en-US" dirty="0" smtClean="0"/>
              <a:t> </a:t>
            </a:r>
            <a:r>
              <a:rPr lang="en-US" dirty="0" err="1" smtClean="0"/>
              <a:t>ora</a:t>
            </a:r>
            <a:r>
              <a:rPr lang="en-US" dirty="0" smtClean="0"/>
              <a:t>“</a:t>
            </a:r>
          </a:p>
          <a:p>
            <a:r>
              <a:rPr lang="en-US" dirty="0" smtClean="0"/>
              <a:t>      sleep 3600</a:t>
            </a:r>
          </a:p>
          <a:p>
            <a:r>
              <a:rPr lang="en-US" dirty="0"/>
              <a:t> </a:t>
            </a:r>
            <a:r>
              <a:rPr lang="en-US" dirty="0" smtClean="0"/>
              <a:t>     echo “La </a:t>
            </a:r>
            <a:r>
              <a:rPr lang="en-US" dirty="0" err="1" smtClean="0"/>
              <a:t>revedere</a:t>
            </a:r>
            <a:r>
              <a:rPr lang="en-US" dirty="0" smtClean="0"/>
              <a:t>“</a:t>
            </a:r>
          </a:p>
          <a:p>
            <a:r>
              <a:rPr lang="en-US" dirty="0"/>
              <a:t> </a:t>
            </a:r>
            <a:r>
              <a:rPr lang="en-US" dirty="0" smtClean="0"/>
              <a:t>     echo “$VARNAME”</a:t>
            </a:r>
          </a:p>
          <a:p>
            <a:r>
              <a:rPr lang="en-US" dirty="0"/>
              <a:t> </a:t>
            </a:r>
            <a:r>
              <a:rPr lang="en-US" dirty="0" smtClean="0"/>
              <a:t>   cheie-1: “Orice </a:t>
            </a:r>
            <a:r>
              <a:rPr lang="en-US" dirty="0" err="1" smtClean="0"/>
              <a:t>continut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314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152"/>
            <a:ext cx="10515600" cy="1325563"/>
          </a:xfrm>
        </p:spPr>
        <p:txBody>
          <a:bodyPr/>
          <a:lstStyle/>
          <a:p>
            <a:r>
              <a:rPr lang="en-US" dirty="0" err="1" smtClean="0"/>
              <a:t>Concepte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6" y="1331650"/>
            <a:ext cx="11149614" cy="5424257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Pod Networking </a:t>
            </a:r>
            <a:r>
              <a:rPr lang="en-US" sz="3200" dirty="0" smtClean="0"/>
              <a:t>– Conform cu </a:t>
            </a:r>
            <a:r>
              <a:rPr lang="en-US" sz="3200" dirty="0" smtClean="0">
                <a:hlinkClick r:id="rId2"/>
              </a:rPr>
              <a:t>Kubernetes networking model </a:t>
            </a:r>
            <a:r>
              <a:rPr lang="en-US" sz="3200" dirty="0" smtClean="0"/>
              <a:t>, </a:t>
            </a:r>
            <a:r>
              <a:rPr lang="en-US" sz="3200" dirty="0" err="1" smtClean="0"/>
              <a:t>fiecare</a:t>
            </a:r>
            <a:r>
              <a:rPr lang="en-US" sz="3200" dirty="0" smtClean="0"/>
              <a:t> pod din cluster </a:t>
            </a:r>
            <a:r>
              <a:rPr lang="en-US" sz="3200" dirty="0" err="1" smtClean="0"/>
              <a:t>primeste</a:t>
            </a:r>
            <a:r>
              <a:rPr lang="en-US" sz="3200" dirty="0" smtClean="0"/>
              <a:t> </a:t>
            </a:r>
            <a:r>
              <a:rPr lang="en-US" sz="3200" dirty="0" err="1" smtClean="0"/>
              <a:t>propriul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r>
              <a:rPr lang="en-US" sz="3200" dirty="0" smtClean="0"/>
              <a:t> IP </a:t>
            </a:r>
            <a:r>
              <a:rPr lang="en-US" sz="3200" dirty="0" err="1" smtClean="0"/>
              <a:t>dintr</a:t>
            </a:r>
            <a:r>
              <a:rPr lang="en-US" sz="3200" dirty="0" smtClean="0"/>
              <a:t>-un IP range intern, virtual . Pod-</a:t>
            </a:r>
            <a:r>
              <a:rPr lang="en-US" sz="3200" dirty="0" err="1" smtClean="0"/>
              <a:t>urile</a:t>
            </a:r>
            <a:r>
              <a:rPr lang="en-US" sz="3200" dirty="0" smtClean="0"/>
              <a:t> </a:t>
            </a:r>
            <a:r>
              <a:rPr lang="en-US" sz="3200" dirty="0" err="1" smtClean="0"/>
              <a:t>comunica</a:t>
            </a:r>
            <a:r>
              <a:rPr lang="en-US" sz="3200" dirty="0" smtClean="0"/>
              <a:t> </a:t>
            </a:r>
            <a:r>
              <a:rPr lang="en-US" sz="3200" dirty="0" err="1" smtClean="0"/>
              <a:t>intre</a:t>
            </a:r>
            <a:r>
              <a:rPr lang="en-US" sz="3200" dirty="0" smtClean="0"/>
              <a:t> </a:t>
            </a:r>
            <a:r>
              <a:rPr lang="en-US" sz="3200" dirty="0" err="1" smtClean="0"/>
              <a:t>ele</a:t>
            </a:r>
            <a:r>
              <a:rPr lang="en-US" sz="3200" dirty="0" smtClean="0"/>
              <a:t> </a:t>
            </a:r>
            <a:r>
              <a:rPr lang="en-US" sz="3200" dirty="0" err="1" smtClean="0"/>
              <a:t>folosing</a:t>
            </a:r>
            <a:r>
              <a:rPr lang="en-US" sz="3200" dirty="0" smtClean="0"/>
              <a:t> IP-</a:t>
            </a:r>
            <a:r>
              <a:rPr lang="en-US" sz="3200" dirty="0" err="1" smtClean="0"/>
              <a:t>urile</a:t>
            </a:r>
            <a:r>
              <a:rPr lang="en-US" sz="3200" dirty="0" smtClean="0"/>
              <a:t> </a:t>
            </a:r>
            <a:r>
              <a:rPr lang="en-US" sz="3200" dirty="0" err="1" smtClean="0"/>
              <a:t>alocate</a:t>
            </a:r>
            <a:r>
              <a:rPr lang="en-US" sz="3200" dirty="0" smtClean="0"/>
              <a:t>. </a:t>
            </a:r>
            <a:r>
              <a:rPr lang="en-US" sz="3200" dirty="0" err="1" smtClean="0"/>
              <a:t>Containerele</a:t>
            </a:r>
            <a:r>
              <a:rPr lang="en-US" sz="3200" dirty="0" smtClean="0"/>
              <a:t> din </a:t>
            </a:r>
            <a:r>
              <a:rPr lang="en-US" sz="3200" dirty="0" err="1" smtClean="0"/>
              <a:t>interiorul</a:t>
            </a:r>
            <a:r>
              <a:rPr lang="en-US" sz="3200" dirty="0" smtClean="0"/>
              <a:t> </a:t>
            </a:r>
            <a:r>
              <a:rPr lang="en-US" sz="3200" dirty="0" err="1" smtClean="0"/>
              <a:t>unui</a:t>
            </a:r>
            <a:r>
              <a:rPr lang="en-US" sz="3200" dirty="0" smtClean="0"/>
              <a:t> pod </a:t>
            </a:r>
            <a:r>
              <a:rPr lang="en-US" sz="3200" dirty="0" err="1" smtClean="0"/>
              <a:t>comunica</a:t>
            </a:r>
            <a:r>
              <a:rPr lang="en-US" sz="3200" dirty="0" smtClean="0"/>
              <a:t> </a:t>
            </a:r>
            <a:r>
              <a:rPr lang="en-US" sz="3200" dirty="0" err="1" smtClean="0"/>
              <a:t>intre</a:t>
            </a:r>
            <a:r>
              <a:rPr lang="en-US" sz="3200" dirty="0" smtClean="0"/>
              <a:t> </a:t>
            </a:r>
            <a:r>
              <a:rPr lang="en-US" sz="3200" dirty="0" err="1" smtClean="0"/>
              <a:t>ele</a:t>
            </a:r>
            <a:r>
              <a:rPr lang="en-US" sz="3200" dirty="0" smtClean="0"/>
              <a:t> </a:t>
            </a:r>
            <a:r>
              <a:rPr lang="en-US" sz="3200" dirty="0" err="1" smtClean="0"/>
              <a:t>folosind</a:t>
            </a:r>
            <a:r>
              <a:rPr lang="en-US" sz="3200" dirty="0" smtClean="0"/>
              <a:t> </a:t>
            </a:r>
            <a:r>
              <a:rPr lang="en-US" sz="3200" dirty="0" err="1" smtClean="0"/>
              <a:t>interfata</a:t>
            </a:r>
            <a:r>
              <a:rPr lang="en-US" sz="3200" dirty="0" smtClean="0"/>
              <a:t> localhost. La restart, pod-</a:t>
            </a:r>
            <a:r>
              <a:rPr lang="en-US" sz="3200" dirty="0" err="1" smtClean="0"/>
              <a:t>ul</a:t>
            </a:r>
            <a:r>
              <a:rPr lang="en-US" sz="3200" dirty="0" smtClean="0"/>
              <a:t>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dirty="0" err="1" smtClean="0"/>
              <a:t>primi</a:t>
            </a:r>
            <a:r>
              <a:rPr lang="en-US" sz="3200" dirty="0" smtClean="0"/>
              <a:t> un alt </a:t>
            </a:r>
            <a:r>
              <a:rPr lang="en-US" sz="3200" dirty="0" err="1" smtClean="0"/>
              <a:t>ip</a:t>
            </a:r>
            <a:r>
              <a:rPr lang="en-US" sz="3200" dirty="0" smtClean="0"/>
              <a:t> </a:t>
            </a:r>
            <a:r>
              <a:rPr lang="en-US" sz="3200" dirty="0" err="1" smtClean="0"/>
              <a:t>aleator</a:t>
            </a:r>
            <a:r>
              <a:rPr lang="en-US" sz="3200" dirty="0" smtClean="0"/>
              <a:t> din </a:t>
            </a:r>
            <a:r>
              <a:rPr lang="en-US" sz="3200" dirty="0" err="1" smtClean="0"/>
              <a:t>acelasi</a:t>
            </a:r>
            <a:r>
              <a:rPr lang="en-US" sz="3200" dirty="0" smtClean="0"/>
              <a:t> subnet.</a:t>
            </a:r>
          </a:p>
          <a:p>
            <a:r>
              <a:rPr lang="en-US" sz="3200" b="1" dirty="0" smtClean="0"/>
              <a:t>Deployments</a:t>
            </a:r>
            <a:r>
              <a:rPr lang="en-US" sz="3200" dirty="0" smtClean="0"/>
              <a:t> – </a:t>
            </a:r>
            <a:r>
              <a:rPr lang="en-US" sz="3200" dirty="0" err="1" smtClean="0"/>
              <a:t>Cand</a:t>
            </a:r>
            <a:r>
              <a:rPr lang="en-US" sz="3200" dirty="0" smtClean="0"/>
              <a:t> </a:t>
            </a:r>
            <a:r>
              <a:rPr lang="en-US" sz="3200" dirty="0" err="1" smtClean="0"/>
              <a:t>rulam</a:t>
            </a:r>
            <a:r>
              <a:rPr lang="en-US" sz="3200" dirty="0" smtClean="0"/>
              <a:t> </a:t>
            </a:r>
            <a:r>
              <a:rPr lang="en-US" sz="3200" dirty="0" err="1" smtClean="0"/>
              <a:t>aplicatii</a:t>
            </a:r>
            <a:r>
              <a:rPr lang="en-US" sz="3200" dirty="0" smtClean="0"/>
              <a:t> </a:t>
            </a:r>
            <a:r>
              <a:rPr lang="en-US" sz="3200" dirty="0" err="1" smtClean="0"/>
              <a:t>complexe</a:t>
            </a:r>
            <a:r>
              <a:rPr lang="en-US" sz="3200" dirty="0" smtClean="0"/>
              <a:t> </a:t>
            </a:r>
            <a:r>
              <a:rPr lang="en-US" sz="3200" dirty="0" err="1" smtClean="0"/>
              <a:t>pe</a:t>
            </a:r>
            <a:r>
              <a:rPr lang="en-US" sz="3200" dirty="0" smtClean="0"/>
              <a:t> Kubernetes, in general, nu </a:t>
            </a:r>
            <a:r>
              <a:rPr lang="en-US" sz="3200" dirty="0" err="1" smtClean="0"/>
              <a:t>vom</a:t>
            </a:r>
            <a:r>
              <a:rPr lang="en-US" sz="3200" dirty="0" smtClean="0"/>
              <a:t> </a:t>
            </a:r>
            <a:r>
              <a:rPr lang="en-US" sz="3200" dirty="0" err="1" smtClean="0"/>
              <a:t>crea</a:t>
            </a:r>
            <a:r>
              <a:rPr lang="en-US" sz="3200" dirty="0" smtClean="0"/>
              <a:t> pod-</a:t>
            </a:r>
            <a:r>
              <a:rPr lang="en-US" sz="3200" dirty="0" err="1" smtClean="0"/>
              <a:t>uri</a:t>
            </a:r>
            <a:r>
              <a:rPr lang="en-US" sz="3200" dirty="0" smtClean="0"/>
              <a:t> </a:t>
            </a:r>
            <a:r>
              <a:rPr lang="en-US" sz="3200" dirty="0" err="1" smtClean="0"/>
              <a:t>individuale</a:t>
            </a:r>
            <a:r>
              <a:rPr lang="en-US" sz="3200" dirty="0" smtClean="0"/>
              <a:t> direct. </a:t>
            </a:r>
            <a:r>
              <a:rPr lang="en-US" sz="3200" dirty="0" err="1" smtClean="0"/>
              <a:t>Vom</a:t>
            </a:r>
            <a:r>
              <a:rPr lang="en-US" sz="3200" dirty="0" smtClean="0"/>
              <a:t> </a:t>
            </a:r>
            <a:r>
              <a:rPr lang="en-US" sz="3200" dirty="0" err="1" smtClean="0"/>
              <a:t>folosi</a:t>
            </a:r>
            <a:r>
              <a:rPr lang="en-US" sz="3200" dirty="0" smtClean="0"/>
              <a:t> de </a:t>
            </a:r>
            <a:r>
              <a:rPr lang="en-US" sz="3200" dirty="0" err="1" smtClean="0"/>
              <a:t>regula</a:t>
            </a:r>
            <a:r>
              <a:rPr lang="en-US" sz="3200" dirty="0" smtClean="0"/>
              <a:t> Deployments, care </a:t>
            </a:r>
            <a:r>
              <a:rPr lang="en-US" sz="3200" dirty="0" err="1" smtClean="0"/>
              <a:t>specifica</a:t>
            </a:r>
            <a:r>
              <a:rPr lang="en-US" sz="3200" dirty="0" smtClean="0"/>
              <a:t> in mod </a:t>
            </a:r>
            <a:r>
              <a:rPr lang="en-US" sz="3200" dirty="0" err="1" smtClean="0"/>
              <a:t>declarativ</a:t>
            </a:r>
            <a:r>
              <a:rPr lang="en-US" sz="3200" dirty="0" smtClean="0"/>
              <a:t> un set de pod-</a:t>
            </a:r>
            <a:r>
              <a:rPr lang="en-US" sz="3200" dirty="0" err="1" smtClean="0"/>
              <a:t>uri</a:t>
            </a:r>
            <a:r>
              <a:rPr lang="en-US" sz="3200" dirty="0" smtClean="0"/>
              <a:t> care </a:t>
            </a:r>
            <a:r>
              <a:rPr lang="en-US" sz="3200" dirty="0" err="1" smtClean="0"/>
              <a:t>dorim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existe</a:t>
            </a:r>
            <a:r>
              <a:rPr lang="en-US" sz="3200" dirty="0" smtClean="0"/>
              <a:t>. </a:t>
            </a:r>
            <a:r>
              <a:rPr lang="en-US" sz="3200" dirty="0" err="1" smtClean="0"/>
              <a:t>Printre</a:t>
            </a:r>
            <a:r>
              <a:rPr lang="en-US" sz="3200" dirty="0" smtClean="0"/>
              <a:t> </a:t>
            </a:r>
            <a:r>
              <a:rPr lang="en-US" sz="3200" dirty="0" err="1" smtClean="0"/>
              <a:t>avantaje</a:t>
            </a:r>
            <a:r>
              <a:rPr lang="en-US" sz="3200" dirty="0" smtClean="0"/>
              <a:t> </a:t>
            </a:r>
            <a:r>
              <a:rPr lang="en-US" sz="3200" dirty="0" err="1" smtClean="0"/>
              <a:t>ar</a:t>
            </a:r>
            <a:r>
              <a:rPr lang="en-US" sz="3200" dirty="0" smtClean="0"/>
              <a:t> fi </a:t>
            </a:r>
            <a:r>
              <a:rPr lang="en-US" sz="3200" dirty="0" err="1" smtClean="0"/>
              <a:t>faptul</a:t>
            </a:r>
            <a:r>
              <a:rPr lang="en-US" sz="3200" dirty="0" smtClean="0"/>
              <a:t> ca in Deployment </a:t>
            </a:r>
            <a:r>
              <a:rPr lang="en-US" sz="3200" dirty="0" err="1" smtClean="0"/>
              <a:t>putem</a:t>
            </a:r>
            <a:r>
              <a:rPr lang="en-US" sz="3200" dirty="0" smtClean="0"/>
              <a:t> define un </a:t>
            </a:r>
            <a:r>
              <a:rPr lang="en-US" sz="3200" dirty="0" err="1" smtClean="0"/>
              <a:t>podTemplate</a:t>
            </a:r>
            <a:r>
              <a:rPr lang="en-US" sz="3200" dirty="0" smtClean="0"/>
              <a:t>, care </a:t>
            </a:r>
            <a:r>
              <a:rPr lang="en-US" sz="3200" dirty="0" err="1" smtClean="0"/>
              <a:t>poate</a:t>
            </a:r>
            <a:r>
              <a:rPr lang="en-US" sz="3200" dirty="0" smtClean="0"/>
              <a:t> fi </a:t>
            </a:r>
            <a:r>
              <a:rPr lang="en-US" sz="3200" dirty="0" err="1" smtClean="0"/>
              <a:t>replicat</a:t>
            </a:r>
            <a:r>
              <a:rPr lang="en-US" sz="3200" dirty="0" smtClean="0"/>
              <a:t> </a:t>
            </a:r>
            <a:r>
              <a:rPr lang="en-US" sz="3200" dirty="0" err="1" smtClean="0"/>
              <a:t>intr</a:t>
            </a:r>
            <a:r>
              <a:rPr lang="en-US" sz="3200" dirty="0" smtClean="0"/>
              <a:t>-un </a:t>
            </a:r>
            <a:r>
              <a:rPr lang="en-US" sz="3200" dirty="0" err="1" smtClean="0"/>
              <a:t>numar</a:t>
            </a:r>
            <a:r>
              <a:rPr lang="en-US" sz="3200" dirty="0" smtClean="0"/>
              <a:t> </a:t>
            </a:r>
            <a:r>
              <a:rPr lang="en-US" sz="3200" dirty="0" err="1" smtClean="0"/>
              <a:t>dat</a:t>
            </a:r>
            <a:r>
              <a:rPr lang="en-US" sz="3200" dirty="0" smtClean="0"/>
              <a:t> de </a:t>
            </a:r>
            <a:r>
              <a:rPr lang="en-US" sz="3200" dirty="0" err="1" smtClean="0"/>
              <a:t>copii</a:t>
            </a:r>
            <a:r>
              <a:rPr lang="en-US" sz="3200" dirty="0" smtClean="0"/>
              <a:t> din </a:t>
            </a:r>
            <a:r>
              <a:rPr lang="en-US" sz="3200" dirty="0" err="1" smtClean="0"/>
              <a:t>considerente</a:t>
            </a:r>
            <a:r>
              <a:rPr lang="en-US" sz="3200" dirty="0" smtClean="0"/>
              <a:t> de load balancing </a:t>
            </a:r>
            <a:r>
              <a:rPr lang="en-US" sz="3200" dirty="0" err="1" smtClean="0"/>
              <a:t>si</a:t>
            </a:r>
            <a:r>
              <a:rPr lang="en-US" sz="3200" dirty="0" smtClean="0"/>
              <a:t> failover. </a:t>
            </a:r>
            <a:r>
              <a:rPr lang="en-US" sz="3200" dirty="0" err="1" smtClean="0"/>
              <a:t>Atunci</a:t>
            </a:r>
            <a:r>
              <a:rPr lang="en-US" sz="3200" dirty="0" smtClean="0"/>
              <a:t> </a:t>
            </a:r>
            <a:r>
              <a:rPr lang="en-US" sz="3200" dirty="0" err="1" smtClean="0"/>
              <a:t>cand</a:t>
            </a:r>
            <a:r>
              <a:rPr lang="en-US" sz="3200" dirty="0" smtClean="0"/>
              <a:t> se </a:t>
            </a:r>
            <a:r>
              <a:rPr lang="en-US" sz="3200" dirty="0" err="1" smtClean="0"/>
              <a:t>specifica</a:t>
            </a:r>
            <a:r>
              <a:rPr lang="en-US" sz="3200" dirty="0" smtClean="0"/>
              <a:t> un </a:t>
            </a:r>
            <a:r>
              <a:rPr lang="en-US" sz="3200" dirty="0" err="1" smtClean="0"/>
              <a:t>numar</a:t>
            </a:r>
            <a:r>
              <a:rPr lang="en-US" sz="3200" dirty="0" smtClean="0"/>
              <a:t> de </a:t>
            </a:r>
            <a:r>
              <a:rPr lang="en-US" sz="3200" dirty="0" err="1" smtClean="0"/>
              <a:t>replici</a:t>
            </a:r>
            <a:r>
              <a:rPr lang="en-US" sz="3200" dirty="0" smtClean="0"/>
              <a:t>, cluster-</a:t>
            </a:r>
            <a:r>
              <a:rPr lang="en-US" sz="3200" dirty="0" err="1" smtClean="0"/>
              <a:t>ul</a:t>
            </a:r>
            <a:r>
              <a:rPr lang="en-US" sz="3200" dirty="0" smtClean="0"/>
              <a:t>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dirty="0" err="1" smtClean="0"/>
              <a:t>crea</a:t>
            </a:r>
            <a:r>
              <a:rPr lang="en-US" sz="3200" dirty="0" smtClean="0"/>
              <a:t>/</a:t>
            </a:r>
            <a:r>
              <a:rPr lang="en-US" sz="3200" dirty="0" err="1" smtClean="0"/>
              <a:t>distruge</a:t>
            </a:r>
            <a:r>
              <a:rPr lang="en-US" sz="3200" dirty="0" smtClean="0"/>
              <a:t> pod-</a:t>
            </a:r>
            <a:r>
              <a:rPr lang="en-US" sz="3200" dirty="0" err="1" smtClean="0"/>
              <a:t>uri</a:t>
            </a:r>
            <a:r>
              <a:rPr lang="en-US" sz="3200" dirty="0" smtClean="0"/>
              <a:t> </a:t>
            </a:r>
            <a:r>
              <a:rPr lang="en-US" sz="3200" dirty="0" err="1" smtClean="0"/>
              <a:t>astfel</a:t>
            </a:r>
            <a:r>
              <a:rPr lang="en-US" sz="3200" dirty="0" smtClean="0"/>
              <a:t> </a:t>
            </a:r>
            <a:r>
              <a:rPr lang="en-US" sz="3200" dirty="0" err="1" smtClean="0"/>
              <a:t>incat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respecte</a:t>
            </a:r>
            <a:r>
              <a:rPr lang="en-US" sz="3200" dirty="0" smtClean="0"/>
              <a:t> </a:t>
            </a:r>
            <a:r>
              <a:rPr lang="en-US" sz="3200" dirty="0" err="1" smtClean="0"/>
              <a:t>numarul</a:t>
            </a:r>
            <a:r>
              <a:rPr lang="en-US" sz="3200" dirty="0" smtClean="0"/>
              <a:t> </a:t>
            </a:r>
            <a:r>
              <a:rPr lang="en-US" sz="3200" dirty="0" err="1" smtClean="0"/>
              <a:t>setat</a:t>
            </a:r>
            <a:r>
              <a:rPr lang="en-US" sz="3200" dirty="0" smtClean="0"/>
              <a:t>.</a:t>
            </a:r>
            <a:endParaRPr lang="en-US" sz="14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914400" lvl="2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22022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3386"/>
            <a:ext cx="10515600" cy="1325563"/>
          </a:xfrm>
        </p:spPr>
        <p:txBody>
          <a:bodyPr/>
          <a:lstStyle/>
          <a:p>
            <a:r>
              <a:rPr lang="en-US" dirty="0" err="1" smtClean="0"/>
              <a:t>Concepte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6" y="1331650"/>
            <a:ext cx="11149614" cy="5424257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Deployments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099035" y="1528949"/>
            <a:ext cx="2580515" cy="5416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apiVersion</a:t>
            </a:r>
            <a:r>
              <a:rPr lang="en-US" sz="1400" dirty="0"/>
              <a:t>: apps/v1</a:t>
            </a:r>
          </a:p>
          <a:p>
            <a:r>
              <a:rPr lang="en-US" sz="1400" dirty="0"/>
              <a:t>kind: Deployment</a:t>
            </a:r>
          </a:p>
          <a:p>
            <a:r>
              <a:rPr lang="en-US" sz="1400" dirty="0"/>
              <a:t>metadata:</a:t>
            </a:r>
          </a:p>
          <a:p>
            <a:r>
              <a:rPr lang="en-US" sz="1400" dirty="0"/>
              <a:t>  name:  </a:t>
            </a:r>
            <a:r>
              <a:rPr lang="en-US" sz="1400" dirty="0" smtClean="0"/>
              <a:t>deployment-name</a:t>
            </a:r>
            <a:endParaRPr lang="en-US" sz="1400" dirty="0"/>
          </a:p>
          <a:p>
            <a:r>
              <a:rPr lang="en-US" sz="1400" dirty="0"/>
              <a:t>  labels:</a:t>
            </a:r>
          </a:p>
          <a:p>
            <a:r>
              <a:rPr lang="en-US" sz="1400" dirty="0"/>
              <a:t>    app:  </a:t>
            </a:r>
            <a:r>
              <a:rPr lang="en-US" sz="1400" dirty="0" smtClean="0"/>
              <a:t>my-deploy</a:t>
            </a:r>
            <a:endParaRPr lang="en-US" sz="1400" dirty="0"/>
          </a:p>
          <a:p>
            <a:r>
              <a:rPr lang="en-US" sz="1400" dirty="0"/>
              <a:t>spec:</a:t>
            </a:r>
          </a:p>
          <a:p>
            <a:r>
              <a:rPr lang="en-US" sz="1400" dirty="0"/>
              <a:t>  selector:</a:t>
            </a:r>
          </a:p>
          <a:p>
            <a:r>
              <a:rPr lang="en-US" sz="1400" dirty="0"/>
              <a:t>    </a:t>
            </a:r>
            <a:r>
              <a:rPr lang="en-US" sz="1400" dirty="0" err="1"/>
              <a:t>matchLabels</a:t>
            </a:r>
            <a:r>
              <a:rPr lang="en-US" sz="1400" dirty="0"/>
              <a:t>:</a:t>
            </a:r>
          </a:p>
          <a:p>
            <a:r>
              <a:rPr lang="en-US" sz="1400" dirty="0"/>
              <a:t>      app: </a:t>
            </a:r>
            <a:r>
              <a:rPr lang="en-US" sz="1400" dirty="0" smtClean="0"/>
              <a:t>my-app</a:t>
            </a:r>
            <a:endParaRPr lang="en-US" sz="1400" dirty="0"/>
          </a:p>
          <a:p>
            <a:r>
              <a:rPr lang="en-US" sz="1400" dirty="0"/>
              <a:t>  replicas: 1</a:t>
            </a:r>
          </a:p>
          <a:p>
            <a:r>
              <a:rPr lang="en-US" sz="1400" dirty="0"/>
              <a:t>  template:</a:t>
            </a:r>
          </a:p>
          <a:p>
            <a:r>
              <a:rPr lang="en-US" sz="1400" dirty="0"/>
              <a:t>    metadata:</a:t>
            </a:r>
          </a:p>
          <a:p>
            <a:r>
              <a:rPr lang="en-US" sz="1400" dirty="0"/>
              <a:t>      labels:</a:t>
            </a:r>
          </a:p>
          <a:p>
            <a:r>
              <a:rPr lang="en-US" sz="1400" dirty="0"/>
              <a:t>        app: </a:t>
            </a:r>
            <a:r>
              <a:rPr lang="en-US" sz="1400" dirty="0" smtClean="0"/>
              <a:t>my-app</a:t>
            </a:r>
            <a:endParaRPr lang="en-US" sz="1400" dirty="0"/>
          </a:p>
          <a:p>
            <a:r>
              <a:rPr lang="en-US" sz="1400" dirty="0"/>
              <a:t>    spec:</a:t>
            </a:r>
          </a:p>
          <a:p>
            <a:r>
              <a:rPr lang="en-US" sz="1400" dirty="0"/>
              <a:t>      containers:</a:t>
            </a:r>
          </a:p>
          <a:p>
            <a:r>
              <a:rPr lang="en-US" sz="1400" dirty="0"/>
              <a:t>      - name:  </a:t>
            </a:r>
            <a:r>
              <a:rPr lang="en-US" sz="1400" dirty="0" smtClean="0"/>
              <a:t>my-app-container</a:t>
            </a:r>
            <a:endParaRPr lang="en-US" sz="1400" dirty="0"/>
          </a:p>
          <a:p>
            <a:r>
              <a:rPr lang="en-US" sz="1400" dirty="0"/>
              <a:t>        image:  </a:t>
            </a:r>
            <a:r>
              <a:rPr lang="en-US" sz="1400" dirty="0" err="1" smtClean="0"/>
              <a:t>my-app-image:latest</a:t>
            </a:r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 ports: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- name: web-port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  </a:t>
            </a:r>
            <a:r>
              <a:rPr lang="en-US" sz="1400" dirty="0" err="1" smtClean="0"/>
              <a:t>containerPort</a:t>
            </a:r>
            <a:r>
              <a:rPr lang="en-US" sz="1400" dirty="0" smtClean="0"/>
              <a:t>: 8080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  protocol: TCP</a:t>
            </a:r>
            <a:endParaRPr lang="en-US" sz="1400" dirty="0"/>
          </a:p>
          <a:p>
            <a:r>
              <a:rPr lang="en-US" sz="1400" dirty="0"/>
              <a:t>      </a:t>
            </a:r>
            <a:r>
              <a:rPr lang="en-US" sz="1400" dirty="0" err="1"/>
              <a:t>restartPolicy</a:t>
            </a:r>
            <a:r>
              <a:rPr lang="en-US" sz="1400" dirty="0"/>
              <a:t>: Always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03883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152"/>
            <a:ext cx="10515600" cy="1325563"/>
          </a:xfrm>
        </p:spPr>
        <p:txBody>
          <a:bodyPr/>
          <a:lstStyle/>
          <a:p>
            <a:r>
              <a:rPr lang="en-US" dirty="0" err="1" smtClean="0"/>
              <a:t>Concepte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5" y="1331650"/>
            <a:ext cx="11584545" cy="5424257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Services </a:t>
            </a:r>
            <a:r>
              <a:rPr lang="en-US" sz="3200" dirty="0" smtClean="0"/>
              <a:t>– </a:t>
            </a:r>
            <a:r>
              <a:rPr lang="en-US" sz="3200" dirty="0" err="1" smtClean="0"/>
              <a:t>Daca</a:t>
            </a:r>
            <a:r>
              <a:rPr lang="en-US" sz="3200" dirty="0" smtClean="0"/>
              <a:t> ne </a:t>
            </a:r>
            <a:r>
              <a:rPr lang="en-US" sz="3200" dirty="0" err="1" smtClean="0"/>
              <a:t>dorim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facem</a:t>
            </a:r>
            <a:r>
              <a:rPr lang="en-US" sz="3200" dirty="0" smtClean="0"/>
              <a:t> </a:t>
            </a:r>
            <a:r>
              <a:rPr lang="en-US" sz="3200" dirty="0" err="1" smtClean="0"/>
              <a:t>aplicatia</a:t>
            </a:r>
            <a:r>
              <a:rPr lang="en-US" sz="3200" dirty="0" smtClean="0"/>
              <a:t> </a:t>
            </a:r>
            <a:r>
              <a:rPr lang="en-US" sz="3200" dirty="0" err="1" smtClean="0"/>
              <a:t>vizibila</a:t>
            </a:r>
            <a:r>
              <a:rPr lang="en-US" sz="3200" dirty="0" smtClean="0"/>
              <a:t> </a:t>
            </a:r>
            <a:r>
              <a:rPr lang="en-US" sz="3200" dirty="0" err="1" smtClean="0"/>
              <a:t>lumii</a:t>
            </a:r>
            <a:r>
              <a:rPr lang="en-US" sz="3200" dirty="0" smtClean="0"/>
              <a:t>, </a:t>
            </a:r>
            <a:r>
              <a:rPr lang="en-US" sz="3200" dirty="0" err="1" smtClean="0"/>
              <a:t>putem</a:t>
            </a:r>
            <a:r>
              <a:rPr lang="en-US" sz="3200" dirty="0" smtClean="0"/>
              <a:t> </a:t>
            </a:r>
            <a:r>
              <a:rPr lang="en-US" sz="3200" dirty="0" err="1" smtClean="0"/>
              <a:t>folosi</a:t>
            </a:r>
            <a:r>
              <a:rPr lang="en-US" sz="3200" dirty="0" smtClean="0"/>
              <a:t> </a:t>
            </a:r>
            <a:r>
              <a:rPr lang="en-US" sz="3200" dirty="0" err="1" smtClean="0"/>
              <a:t>comanda</a:t>
            </a:r>
            <a:r>
              <a:rPr lang="en-US" sz="3200" dirty="0" smtClean="0"/>
              <a:t> </a:t>
            </a:r>
            <a:r>
              <a:rPr lang="en-US" i="1" dirty="0" err="1" smtClean="0"/>
              <a:t>kubectl</a:t>
            </a:r>
            <a:r>
              <a:rPr lang="en-US" i="1" dirty="0" smtClean="0"/>
              <a:t> port-forward</a:t>
            </a:r>
            <a:r>
              <a:rPr lang="en-US" sz="3200" dirty="0" smtClean="0"/>
              <a:t>. </a:t>
            </a:r>
            <a:r>
              <a:rPr lang="en-US" sz="3200" dirty="0" err="1" smtClean="0"/>
              <a:t>Aceasta</a:t>
            </a:r>
            <a:r>
              <a:rPr lang="en-US" sz="3200" dirty="0" smtClean="0"/>
              <a:t> </a:t>
            </a:r>
            <a:r>
              <a:rPr lang="en-US" sz="3200" dirty="0" err="1" smtClean="0"/>
              <a:t>va</a:t>
            </a:r>
            <a:r>
              <a:rPr lang="en-US" sz="3200" dirty="0" smtClean="0"/>
              <a:t> face </a:t>
            </a:r>
            <a:r>
              <a:rPr lang="en-US" sz="3200" dirty="0" err="1" smtClean="0"/>
              <a:t>aplicatia</a:t>
            </a:r>
            <a:r>
              <a:rPr lang="en-US" sz="3200" dirty="0" smtClean="0"/>
              <a:t> </a:t>
            </a:r>
            <a:r>
              <a:rPr lang="en-US" sz="3200" dirty="0" err="1" smtClean="0"/>
              <a:t>vizibila</a:t>
            </a:r>
            <a:r>
              <a:rPr lang="en-US" sz="3200" dirty="0" smtClean="0"/>
              <a:t> </a:t>
            </a:r>
            <a:r>
              <a:rPr lang="en-US" sz="3200" dirty="0" err="1" smtClean="0"/>
              <a:t>pe</a:t>
            </a:r>
            <a:r>
              <a:rPr lang="en-US" sz="3200" dirty="0" smtClean="0"/>
              <a:t> </a:t>
            </a:r>
            <a:r>
              <a:rPr lang="en-US" sz="3200" dirty="0" err="1" smtClean="0"/>
              <a:t>masina</a:t>
            </a:r>
            <a:r>
              <a:rPr lang="en-US" sz="3200" dirty="0" smtClean="0"/>
              <a:t> </a:t>
            </a:r>
            <a:r>
              <a:rPr lang="en-US" sz="3200" dirty="0" err="1" smtClean="0"/>
              <a:t>unde</a:t>
            </a:r>
            <a:r>
              <a:rPr lang="en-US" sz="3200" dirty="0" smtClean="0"/>
              <a:t> </a:t>
            </a:r>
            <a:r>
              <a:rPr lang="en-US" sz="3200" dirty="0" err="1" smtClean="0"/>
              <a:t>ruleaza</a:t>
            </a:r>
            <a:r>
              <a:rPr lang="en-US" sz="3200" dirty="0" smtClean="0"/>
              <a:t> </a:t>
            </a:r>
            <a:r>
              <a:rPr lang="en-US" sz="3200" dirty="0" err="1" smtClean="0"/>
              <a:t>kubectl</a:t>
            </a:r>
            <a:r>
              <a:rPr lang="en-US" sz="3200" dirty="0" smtClean="0"/>
              <a:t> </a:t>
            </a:r>
            <a:r>
              <a:rPr lang="en-US" sz="3200" dirty="0" err="1" smtClean="0"/>
              <a:t>pe</a:t>
            </a:r>
            <a:r>
              <a:rPr lang="en-US" sz="3200" dirty="0" smtClean="0"/>
              <a:t> un port specific. Nu </a:t>
            </a:r>
            <a:r>
              <a:rPr lang="en-US" sz="3200" dirty="0" err="1" smtClean="0"/>
              <a:t>este</a:t>
            </a:r>
            <a:r>
              <a:rPr lang="en-US" sz="3200" dirty="0" smtClean="0"/>
              <a:t> o </a:t>
            </a:r>
            <a:r>
              <a:rPr lang="en-US" sz="3200" dirty="0" err="1" smtClean="0"/>
              <a:t>solutie</a:t>
            </a:r>
            <a:r>
              <a:rPr lang="en-US" sz="3200" dirty="0" smtClean="0"/>
              <a:t> </a:t>
            </a:r>
            <a:r>
              <a:rPr lang="en-US" sz="3200" dirty="0" err="1" smtClean="0"/>
              <a:t>ideala</a:t>
            </a:r>
            <a:r>
              <a:rPr lang="en-US" sz="3200" dirty="0" smtClean="0"/>
              <a:t> </a:t>
            </a:r>
            <a:r>
              <a:rPr lang="en-US" sz="3200" dirty="0" err="1" smtClean="0"/>
              <a:t>pentru</a:t>
            </a:r>
            <a:r>
              <a:rPr lang="en-US" sz="3200" dirty="0" smtClean="0"/>
              <a:t> o </a:t>
            </a:r>
            <a:r>
              <a:rPr lang="en-US" sz="3200" dirty="0" err="1" smtClean="0"/>
              <a:t>aplicatie</a:t>
            </a:r>
            <a:r>
              <a:rPr lang="en-US" sz="3200" dirty="0" smtClean="0"/>
              <a:t> enterprise, </a:t>
            </a:r>
            <a:r>
              <a:rPr lang="en-US" sz="3200" dirty="0" err="1" smtClean="0"/>
              <a:t>dar</a:t>
            </a:r>
            <a:r>
              <a:rPr lang="en-US" sz="3200" dirty="0" smtClean="0"/>
              <a:t> </a:t>
            </a:r>
            <a:r>
              <a:rPr lang="en-US" sz="3200" dirty="0" err="1" smtClean="0"/>
              <a:t>este</a:t>
            </a:r>
            <a:r>
              <a:rPr lang="en-US" sz="3200" dirty="0" smtClean="0"/>
              <a:t> </a:t>
            </a:r>
            <a:r>
              <a:rPr lang="en-US" sz="3200" dirty="0" err="1" smtClean="0"/>
              <a:t>util</a:t>
            </a:r>
            <a:r>
              <a:rPr lang="en-US" sz="3200" dirty="0" smtClean="0"/>
              <a:t> </a:t>
            </a:r>
            <a:r>
              <a:rPr lang="en-US" sz="3200" dirty="0" err="1" smtClean="0"/>
              <a:t>pentru</a:t>
            </a:r>
            <a:r>
              <a:rPr lang="en-US" sz="3200" dirty="0" smtClean="0"/>
              <a:t> debug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dezvoltare</a:t>
            </a:r>
            <a:r>
              <a:rPr lang="en-US" sz="3200" dirty="0" smtClean="0"/>
              <a:t>. </a:t>
            </a:r>
            <a:r>
              <a:rPr lang="en-US" sz="3200" dirty="0" err="1" smtClean="0"/>
              <a:t>Serviciile</a:t>
            </a:r>
            <a:r>
              <a:rPr lang="en-US" sz="3200" dirty="0" smtClean="0"/>
              <a:t> </a:t>
            </a:r>
            <a:r>
              <a:rPr lang="en-US" sz="3200" dirty="0" err="1" smtClean="0"/>
              <a:t>sunt</a:t>
            </a:r>
            <a:r>
              <a:rPr lang="en-US" sz="3200" dirty="0" smtClean="0"/>
              <a:t> de </a:t>
            </a:r>
            <a:r>
              <a:rPr lang="en-US" sz="3200" dirty="0" err="1" smtClean="0"/>
              <a:t>mai</a:t>
            </a:r>
            <a:r>
              <a:rPr lang="en-US" sz="3200" dirty="0" smtClean="0"/>
              <a:t> </a:t>
            </a:r>
            <a:r>
              <a:rPr lang="en-US" sz="3200" dirty="0" err="1" smtClean="0"/>
              <a:t>multe</a:t>
            </a:r>
            <a:r>
              <a:rPr lang="en-US" sz="3200" dirty="0" smtClean="0"/>
              <a:t> </a:t>
            </a:r>
            <a:r>
              <a:rPr lang="en-US" sz="3200" dirty="0" err="1" smtClean="0"/>
              <a:t>tipuri</a:t>
            </a:r>
            <a:r>
              <a:rPr lang="en-US" sz="3200" dirty="0" smtClean="0"/>
              <a:t>:  </a:t>
            </a:r>
            <a:r>
              <a:rPr lang="en-US" sz="3200" dirty="0" err="1" smtClean="0"/>
              <a:t>NodePort</a:t>
            </a:r>
            <a:r>
              <a:rPr lang="en-US" sz="3200" dirty="0" smtClean="0"/>
              <a:t>, </a:t>
            </a:r>
            <a:r>
              <a:rPr lang="en-US" sz="3200" dirty="0" err="1" smtClean="0"/>
              <a:t>LoadBalancer</a:t>
            </a:r>
            <a:r>
              <a:rPr lang="en-US" sz="3200" dirty="0" smtClean="0"/>
              <a:t>, </a:t>
            </a:r>
            <a:r>
              <a:rPr lang="en-US" sz="3200" dirty="0" err="1" smtClean="0"/>
              <a:t>ClusterIP</a:t>
            </a:r>
            <a:r>
              <a:rPr lang="en-US" sz="3200" dirty="0" smtClean="0"/>
              <a:t>, </a:t>
            </a:r>
            <a:r>
              <a:rPr lang="en-US" sz="3200" dirty="0" err="1" smtClean="0"/>
              <a:t>dar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alte</a:t>
            </a:r>
            <a:r>
              <a:rPr lang="en-US" sz="3200" dirty="0" smtClean="0"/>
              <a:t> </a:t>
            </a:r>
            <a:r>
              <a:rPr lang="en-US" sz="3200" dirty="0" err="1" smtClean="0"/>
              <a:t>implementari</a:t>
            </a:r>
            <a:r>
              <a:rPr lang="en-US" sz="3200" dirty="0" smtClean="0"/>
              <a:t>, </a:t>
            </a:r>
            <a:r>
              <a:rPr lang="en-US" sz="3200" dirty="0" err="1" smtClean="0"/>
              <a:t>functie</a:t>
            </a:r>
            <a:r>
              <a:rPr lang="en-US" sz="3200" dirty="0" smtClean="0"/>
              <a:t> de Cloud Provider </a:t>
            </a:r>
            <a:r>
              <a:rPr lang="en-US" sz="3200" dirty="0" err="1" smtClean="0"/>
              <a:t>sau</a:t>
            </a:r>
            <a:r>
              <a:rPr lang="en-US" sz="3200" dirty="0" smtClean="0"/>
              <a:t> variant de Kubernetes </a:t>
            </a:r>
            <a:r>
              <a:rPr lang="en-US" sz="3200" dirty="0" err="1" smtClean="0"/>
              <a:t>folosita</a:t>
            </a:r>
            <a:r>
              <a:rPr lang="en-US" sz="3200" dirty="0" smtClean="0"/>
              <a:t>.</a:t>
            </a:r>
          </a:p>
          <a:p>
            <a:endParaRPr lang="en-US" sz="14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914400" lvl="2" indent="0">
              <a:buNone/>
            </a:pPr>
            <a:endParaRPr lang="en-US" sz="2400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85800" y="4564201"/>
            <a:ext cx="1718441" cy="1938992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effectLst/>
                <a:latin typeface="Arial Unicode MS"/>
              </a:rPr>
              <a:t>apiVersion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v1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kind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Service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metadata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rial Unicode MS"/>
              </a:rPr>
              <a:t> </a:t>
            </a:r>
            <a:r>
              <a:rPr lang="en-US" altLang="en-US" sz="1000" dirty="0" smtClean="0">
                <a:latin typeface="Arial Unicode MS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name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my-service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spec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rial Unicode MS"/>
              </a:rPr>
              <a:t> </a:t>
            </a:r>
            <a:r>
              <a:rPr lang="en-US" altLang="en-US" sz="1000" dirty="0" smtClean="0">
                <a:latin typeface="Arial Unicode MS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type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effectLst/>
                <a:latin typeface="Arial Unicode MS"/>
              </a:rPr>
              <a:t>NodePort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rial Unicode MS"/>
              </a:rPr>
              <a:t> </a:t>
            </a:r>
            <a:r>
              <a:rPr lang="en-US" altLang="en-US" sz="1000" dirty="0" smtClean="0">
                <a:latin typeface="Arial Unicode MS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selector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rial Unicode MS"/>
              </a:rPr>
              <a:t> </a:t>
            </a:r>
            <a:r>
              <a:rPr lang="en-US" altLang="en-US" sz="1000" dirty="0" smtClean="0">
                <a:latin typeface="Arial Unicode MS"/>
              </a:rPr>
              <a:t>   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app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effectLst/>
                <a:latin typeface="Arial Unicode MS"/>
              </a:rPr>
              <a:t>MyApp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  ports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    - port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80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Arial Unicode MS"/>
              </a:rPr>
              <a:t> </a:t>
            </a:r>
            <a:r>
              <a:rPr lang="en-US" altLang="en-US" sz="1000" dirty="0" smtClean="0">
                <a:latin typeface="Arial Unicode MS"/>
              </a:rPr>
              <a:t>   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effectLst/>
                <a:latin typeface="Arial Unicode MS"/>
              </a:rPr>
              <a:t>targetPort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80 </a:t>
            </a:r>
            <a:endParaRPr kumimoji="0" lang="en-US" altLang="en-US" sz="1000" b="0" i="1" u="none" strike="noStrike" cap="none" normalizeH="0" baseline="0" dirty="0" smtClean="0">
              <a:ln>
                <a:noFill/>
              </a:ln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i="1" dirty="0">
                <a:latin typeface="Arial Unicode MS"/>
              </a:rPr>
              <a:t> </a:t>
            </a:r>
            <a:r>
              <a:rPr lang="en-US" altLang="en-US" sz="1000" i="1" dirty="0" smtClean="0">
                <a:latin typeface="Arial Unicode MS"/>
              </a:rPr>
              <a:t>    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effectLst/>
                <a:latin typeface="Arial Unicode MS"/>
              </a:rPr>
              <a:t>nodePort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effectLst/>
                <a:latin typeface="Arial Unicode MS"/>
              </a:rPr>
              <a:t>: 30007</a:t>
            </a: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72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152"/>
            <a:ext cx="10515600" cy="1325563"/>
          </a:xfrm>
        </p:spPr>
        <p:txBody>
          <a:bodyPr/>
          <a:lstStyle/>
          <a:p>
            <a:r>
              <a:rPr lang="en-US" dirty="0" err="1" smtClean="0"/>
              <a:t>Alte</a:t>
            </a:r>
            <a:r>
              <a:rPr lang="en-US" dirty="0" smtClean="0"/>
              <a:t> </a:t>
            </a:r>
            <a:r>
              <a:rPr lang="en-US" dirty="0" err="1" smtClean="0"/>
              <a:t>concepte</a:t>
            </a:r>
            <a:r>
              <a:rPr lang="en-US" dirty="0" smtClean="0"/>
              <a:t> din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5" y="1331650"/>
            <a:ext cx="11584545" cy="5424257"/>
          </a:xfrm>
        </p:spPr>
        <p:txBody>
          <a:bodyPr>
            <a:normAutofit lnSpcReduction="10000"/>
          </a:bodyPr>
          <a:lstStyle/>
          <a:p>
            <a:r>
              <a:rPr lang="en-US" sz="3200" b="1" dirty="0" err="1" smtClean="0"/>
              <a:t>InitContainers</a:t>
            </a:r>
            <a:r>
              <a:rPr lang="en-US" sz="3200" b="1" dirty="0" smtClean="0"/>
              <a:t> </a:t>
            </a:r>
            <a:r>
              <a:rPr lang="en-US" sz="3200" dirty="0" smtClean="0"/>
              <a:t>– pot fi </a:t>
            </a:r>
            <a:r>
              <a:rPr lang="en-US" sz="3200" dirty="0" err="1" smtClean="0"/>
              <a:t>adaugate</a:t>
            </a:r>
            <a:r>
              <a:rPr lang="en-US" sz="3200" dirty="0" smtClean="0"/>
              <a:t> </a:t>
            </a:r>
            <a:r>
              <a:rPr lang="en-US" sz="3200" dirty="0" err="1" smtClean="0"/>
              <a:t>pentru</a:t>
            </a:r>
            <a:r>
              <a:rPr lang="en-US" sz="3200" dirty="0" smtClean="0"/>
              <a:t> a </a:t>
            </a:r>
            <a:r>
              <a:rPr lang="en-US" sz="3200" dirty="0" err="1" smtClean="0"/>
              <a:t>rula</a:t>
            </a:r>
            <a:r>
              <a:rPr lang="en-US" sz="3200" dirty="0" smtClean="0"/>
              <a:t> </a:t>
            </a:r>
            <a:r>
              <a:rPr lang="en-US" sz="3200" dirty="0" err="1" smtClean="0"/>
              <a:t>anumite</a:t>
            </a:r>
            <a:r>
              <a:rPr lang="en-US" sz="3200" dirty="0" smtClean="0"/>
              <a:t> task-</a:t>
            </a:r>
            <a:r>
              <a:rPr lang="en-US" sz="3200" dirty="0" err="1" smtClean="0"/>
              <a:t>uri</a:t>
            </a:r>
            <a:r>
              <a:rPr lang="en-US" sz="3200" dirty="0" smtClean="0"/>
              <a:t> de </a:t>
            </a:r>
            <a:r>
              <a:rPr lang="en-US" sz="3200" dirty="0" err="1" smtClean="0"/>
              <a:t>initializare</a:t>
            </a:r>
            <a:r>
              <a:rPr lang="en-US" sz="3200" dirty="0" smtClean="0"/>
              <a:t> a </a:t>
            </a:r>
            <a:r>
              <a:rPr lang="en-US" sz="3200" dirty="0" err="1" smtClean="0"/>
              <a:t>unor</a:t>
            </a:r>
            <a:r>
              <a:rPr lang="en-US" sz="3200" dirty="0" smtClean="0"/>
              <a:t> pod-</a:t>
            </a:r>
            <a:r>
              <a:rPr lang="en-US" sz="3200" dirty="0" err="1" smtClean="0"/>
              <a:t>uri</a:t>
            </a:r>
            <a:endParaRPr lang="en-US" sz="3200" dirty="0" smtClean="0"/>
          </a:p>
          <a:p>
            <a:r>
              <a:rPr lang="en-US" sz="3200" b="1" dirty="0" smtClean="0"/>
              <a:t>Secrets</a:t>
            </a:r>
            <a:r>
              <a:rPr lang="en-US" sz="3200" dirty="0" smtClean="0"/>
              <a:t> – </a:t>
            </a:r>
            <a:r>
              <a:rPr lang="en-US" sz="3200" dirty="0" err="1" smtClean="0"/>
              <a:t>Acestea</a:t>
            </a:r>
            <a:r>
              <a:rPr lang="en-US" sz="3200" dirty="0" smtClean="0"/>
              <a:t> </a:t>
            </a:r>
            <a:r>
              <a:rPr lang="en-US" sz="3200" dirty="0" err="1" smtClean="0"/>
              <a:t>functioneaza</a:t>
            </a:r>
            <a:r>
              <a:rPr lang="en-US" sz="3200" dirty="0" smtClean="0"/>
              <a:t> similar cu </a:t>
            </a:r>
            <a:r>
              <a:rPr lang="en-US" sz="3200" dirty="0" err="1" smtClean="0"/>
              <a:t>ConfigMaps</a:t>
            </a:r>
            <a:r>
              <a:rPr lang="en-US" sz="3200" dirty="0" smtClean="0"/>
              <a:t>, </a:t>
            </a:r>
            <a:r>
              <a:rPr lang="en-US" sz="3200" dirty="0" err="1" smtClean="0"/>
              <a:t>dar</a:t>
            </a:r>
            <a:r>
              <a:rPr lang="en-US" sz="3200" dirty="0" smtClean="0"/>
              <a:t> </a:t>
            </a:r>
            <a:r>
              <a:rPr lang="en-US" sz="3200" dirty="0" err="1" smtClean="0"/>
              <a:t>sunt</a:t>
            </a:r>
            <a:r>
              <a:rPr lang="en-US" sz="3200" dirty="0" smtClean="0"/>
              <a:t> </a:t>
            </a:r>
            <a:r>
              <a:rPr lang="en-US" sz="3200" dirty="0" err="1" smtClean="0"/>
              <a:t>utiliate</a:t>
            </a:r>
            <a:r>
              <a:rPr lang="en-US" sz="3200" dirty="0" smtClean="0"/>
              <a:t> </a:t>
            </a:r>
            <a:r>
              <a:rPr lang="en-US" sz="3200" dirty="0" err="1" smtClean="0"/>
              <a:t>pentru</a:t>
            </a:r>
            <a:r>
              <a:rPr lang="en-US" sz="3200" dirty="0" smtClean="0"/>
              <a:t> a </a:t>
            </a:r>
            <a:r>
              <a:rPr lang="en-US" sz="3200" dirty="0" err="1" smtClean="0"/>
              <a:t>pastra</a:t>
            </a:r>
            <a:r>
              <a:rPr lang="en-US" sz="3200" dirty="0" smtClean="0"/>
              <a:t> date sensitive, </a:t>
            </a:r>
            <a:r>
              <a:rPr lang="en-US" sz="3200" dirty="0" err="1" smtClean="0"/>
              <a:t>precum</a:t>
            </a:r>
            <a:r>
              <a:rPr lang="en-US" sz="3200" dirty="0" smtClean="0"/>
              <a:t> API keys </a:t>
            </a:r>
            <a:r>
              <a:rPr lang="en-US" sz="3200" dirty="0" err="1" smtClean="0"/>
              <a:t>sau</a:t>
            </a:r>
            <a:r>
              <a:rPr lang="en-US" sz="3200" dirty="0" smtClean="0"/>
              <a:t> parole.</a:t>
            </a:r>
          </a:p>
          <a:p>
            <a:r>
              <a:rPr lang="en-US" sz="3200" b="1" dirty="0" err="1" smtClean="0"/>
              <a:t>StatefulSets</a:t>
            </a:r>
            <a:r>
              <a:rPr lang="en-US" sz="3200" dirty="0" smtClean="0"/>
              <a:t> – </a:t>
            </a:r>
            <a:r>
              <a:rPr lang="en-US" sz="3200" dirty="0" err="1" smtClean="0"/>
              <a:t>acestea</a:t>
            </a:r>
            <a:r>
              <a:rPr lang="en-US" sz="3200" dirty="0" smtClean="0"/>
              <a:t> </a:t>
            </a:r>
            <a:r>
              <a:rPr lang="en-US" sz="3200" dirty="0" err="1" smtClean="0"/>
              <a:t>sunt</a:t>
            </a:r>
            <a:r>
              <a:rPr lang="en-US" sz="3200" dirty="0" smtClean="0"/>
              <a:t> </a:t>
            </a:r>
            <a:r>
              <a:rPr lang="en-US" sz="3200" dirty="0" err="1" smtClean="0"/>
              <a:t>utilizate</a:t>
            </a:r>
            <a:r>
              <a:rPr lang="en-US" sz="3200" dirty="0" smtClean="0"/>
              <a:t> </a:t>
            </a:r>
            <a:r>
              <a:rPr lang="en-US" sz="3200" dirty="0" err="1" smtClean="0"/>
              <a:t>pentru</a:t>
            </a:r>
            <a:r>
              <a:rPr lang="en-US" sz="3200" dirty="0" smtClean="0"/>
              <a:t> a </a:t>
            </a:r>
            <a:r>
              <a:rPr lang="en-US" sz="3200" dirty="0" err="1" smtClean="0"/>
              <a:t>controla</a:t>
            </a:r>
            <a:r>
              <a:rPr lang="en-US" sz="3200" dirty="0" smtClean="0"/>
              <a:t> </a:t>
            </a:r>
            <a:r>
              <a:rPr lang="en-US" sz="3200" dirty="0" err="1" smtClean="0"/>
              <a:t>grupuri</a:t>
            </a:r>
            <a:r>
              <a:rPr lang="en-US" sz="3200" dirty="0" smtClean="0"/>
              <a:t> de pod-</a:t>
            </a:r>
            <a:r>
              <a:rPr lang="en-US" sz="3200" dirty="0" err="1" smtClean="0"/>
              <a:t>uri</a:t>
            </a:r>
            <a:r>
              <a:rPr lang="en-US" sz="3200" dirty="0" smtClean="0"/>
              <a:t> create din </a:t>
            </a:r>
            <a:r>
              <a:rPr lang="en-US" sz="3200" dirty="0" err="1" smtClean="0"/>
              <a:t>acelasi</a:t>
            </a:r>
            <a:r>
              <a:rPr lang="en-US" sz="3200" dirty="0" smtClean="0"/>
              <a:t> template. </a:t>
            </a:r>
            <a:r>
              <a:rPr lang="en-US" sz="3200" dirty="0" err="1" smtClean="0"/>
              <a:t>Sunt</a:t>
            </a:r>
            <a:r>
              <a:rPr lang="en-US" sz="3200" dirty="0" smtClean="0"/>
              <a:t> </a:t>
            </a:r>
            <a:r>
              <a:rPr lang="en-US" sz="3200" dirty="0" err="1" smtClean="0"/>
              <a:t>asemanatoare</a:t>
            </a:r>
            <a:r>
              <a:rPr lang="en-US" sz="3200" dirty="0" smtClean="0"/>
              <a:t> cu deployment-</a:t>
            </a:r>
            <a:r>
              <a:rPr lang="en-US" sz="3200" dirty="0" err="1" smtClean="0"/>
              <a:t>urile</a:t>
            </a:r>
            <a:r>
              <a:rPr lang="en-US" sz="3200" dirty="0" smtClean="0"/>
              <a:t>, </a:t>
            </a:r>
            <a:r>
              <a:rPr lang="en-US" sz="3200" dirty="0" err="1" smtClean="0"/>
              <a:t>insa</a:t>
            </a:r>
            <a:r>
              <a:rPr lang="en-US" sz="3200" dirty="0" smtClean="0"/>
              <a:t> </a:t>
            </a:r>
            <a:r>
              <a:rPr lang="en-US" sz="3200" dirty="0" err="1" smtClean="0"/>
              <a:t>acestea</a:t>
            </a:r>
            <a:r>
              <a:rPr lang="en-US" sz="3200" dirty="0" smtClean="0"/>
              <a:t> </a:t>
            </a:r>
            <a:r>
              <a:rPr lang="en-US" sz="3200" dirty="0" err="1" smtClean="0"/>
              <a:t>sunt</a:t>
            </a:r>
            <a:r>
              <a:rPr lang="en-US" sz="3200" dirty="0" smtClean="0"/>
              <a:t> </a:t>
            </a:r>
            <a:r>
              <a:rPr lang="en-US" sz="3200" dirty="0" err="1" smtClean="0"/>
              <a:t>stateful</a:t>
            </a:r>
            <a:r>
              <a:rPr lang="en-US" sz="3200" dirty="0" smtClean="0"/>
              <a:t> </a:t>
            </a:r>
            <a:r>
              <a:rPr lang="en-US" sz="3200" dirty="0" err="1" smtClean="0"/>
              <a:t>prin</a:t>
            </a:r>
            <a:r>
              <a:rPr lang="en-US" sz="3200" dirty="0" smtClean="0"/>
              <a:t> </a:t>
            </a:r>
            <a:r>
              <a:rPr lang="en-US" sz="3200" dirty="0" err="1" smtClean="0"/>
              <a:t>definitie</a:t>
            </a:r>
            <a:r>
              <a:rPr lang="en-US" sz="3200" dirty="0" smtClean="0"/>
              <a:t>.</a:t>
            </a:r>
          </a:p>
          <a:p>
            <a:r>
              <a:rPr lang="en-US" sz="3200" b="1" dirty="0" err="1" smtClean="0"/>
              <a:t>DaemonSets</a:t>
            </a:r>
            <a:r>
              <a:rPr lang="en-US" sz="3200" dirty="0" smtClean="0"/>
              <a:t> – </a:t>
            </a:r>
            <a:r>
              <a:rPr lang="en-US" sz="3200" dirty="0" err="1" smtClean="0"/>
              <a:t>acestea</a:t>
            </a:r>
            <a:r>
              <a:rPr lang="en-US" sz="3200" dirty="0" smtClean="0"/>
              <a:t> </a:t>
            </a:r>
            <a:r>
              <a:rPr lang="en-US" sz="3200" dirty="0" err="1" smtClean="0"/>
              <a:t>controleaza</a:t>
            </a:r>
            <a:r>
              <a:rPr lang="en-US" sz="3200" dirty="0" smtClean="0"/>
              <a:t> </a:t>
            </a:r>
            <a:r>
              <a:rPr lang="en-US" sz="3200" dirty="0" err="1" smtClean="0"/>
              <a:t>grupuri</a:t>
            </a:r>
            <a:r>
              <a:rPr lang="en-US" sz="3200" dirty="0" smtClean="0"/>
              <a:t> de pod-</a:t>
            </a:r>
            <a:r>
              <a:rPr lang="en-US" sz="3200" dirty="0" err="1" smtClean="0"/>
              <a:t>uri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se </a:t>
            </a:r>
            <a:r>
              <a:rPr lang="en-US" sz="3200" dirty="0" err="1" smtClean="0"/>
              <a:t>ingrijesc</a:t>
            </a:r>
            <a:r>
              <a:rPr lang="en-US" sz="3200" dirty="0" smtClean="0"/>
              <a:t> ca </a:t>
            </a:r>
            <a:r>
              <a:rPr lang="en-US" sz="3200" dirty="0" err="1" smtClean="0"/>
              <a:t>fiecare</a:t>
            </a:r>
            <a:r>
              <a:rPr lang="en-US" sz="3200" dirty="0" smtClean="0"/>
              <a:t> nod din cluster </a:t>
            </a:r>
            <a:r>
              <a:rPr lang="en-US" sz="3200" dirty="0" err="1" smtClean="0"/>
              <a:t>ruleaza</a:t>
            </a:r>
            <a:r>
              <a:rPr lang="en-US" sz="3200" dirty="0" smtClean="0"/>
              <a:t> o </a:t>
            </a:r>
            <a:r>
              <a:rPr lang="en-US" sz="3200" dirty="0" err="1" smtClean="0"/>
              <a:t>copie</a:t>
            </a:r>
            <a:r>
              <a:rPr lang="en-US" sz="3200" dirty="0" smtClean="0"/>
              <a:t>.</a:t>
            </a:r>
          </a:p>
          <a:p>
            <a:r>
              <a:rPr lang="en-US" sz="3200" b="1" dirty="0" smtClean="0"/>
              <a:t>Jobs</a:t>
            </a:r>
            <a:r>
              <a:rPr lang="en-US" sz="3200" dirty="0" smtClean="0"/>
              <a:t> and </a:t>
            </a:r>
            <a:r>
              <a:rPr lang="en-US" sz="3200" b="1" dirty="0" err="1" smtClean="0"/>
              <a:t>CronJobs</a:t>
            </a:r>
            <a:r>
              <a:rPr lang="en-US" sz="3200" dirty="0" smtClean="0"/>
              <a:t> – defines pod-</a:t>
            </a:r>
            <a:r>
              <a:rPr lang="en-US" sz="3200" dirty="0" err="1" smtClean="0"/>
              <a:t>uri</a:t>
            </a:r>
            <a:r>
              <a:rPr lang="en-US" sz="3200" dirty="0" smtClean="0"/>
              <a:t> care </a:t>
            </a:r>
            <a:r>
              <a:rPr lang="en-US" sz="3200" dirty="0" err="1" smtClean="0"/>
              <a:t>ruleaza</a:t>
            </a:r>
            <a:r>
              <a:rPr lang="en-US" sz="3200" dirty="0" smtClean="0"/>
              <a:t> indefinite, similar cu un process daemon, </a:t>
            </a:r>
            <a:r>
              <a:rPr lang="en-US" sz="3200" dirty="0" err="1" smtClean="0"/>
              <a:t>dar</a:t>
            </a:r>
            <a:r>
              <a:rPr lang="en-US" sz="3200" dirty="0" smtClean="0"/>
              <a:t> care </a:t>
            </a:r>
            <a:r>
              <a:rPr lang="en-US" sz="3200" dirty="0" err="1" smtClean="0"/>
              <a:t>termina</a:t>
            </a:r>
            <a:r>
              <a:rPr lang="en-US" sz="3200" dirty="0" smtClean="0"/>
              <a:t> </a:t>
            </a:r>
            <a:r>
              <a:rPr lang="en-US" sz="3200" dirty="0" err="1" smtClean="0"/>
              <a:t>executia</a:t>
            </a:r>
            <a:r>
              <a:rPr lang="en-US" sz="3200" dirty="0" smtClean="0"/>
              <a:t> la un moment dat. Job-</a:t>
            </a:r>
            <a:r>
              <a:rPr lang="en-US" sz="3200" dirty="0" err="1" smtClean="0"/>
              <a:t>urile</a:t>
            </a:r>
            <a:r>
              <a:rPr lang="en-US" sz="3200" dirty="0" smtClean="0"/>
              <a:t> </a:t>
            </a:r>
            <a:r>
              <a:rPr lang="en-US" sz="3200" dirty="0" err="1" smtClean="0"/>
              <a:t>ruleaza</a:t>
            </a:r>
            <a:r>
              <a:rPr lang="en-US" sz="3200" dirty="0" smtClean="0"/>
              <a:t> o data, </a:t>
            </a:r>
            <a:r>
              <a:rPr lang="en-US" sz="3200" dirty="0" err="1" smtClean="0"/>
              <a:t>CronJob-urile</a:t>
            </a:r>
            <a:r>
              <a:rPr lang="en-US" sz="3200" dirty="0" smtClean="0"/>
              <a:t> </a:t>
            </a:r>
            <a:r>
              <a:rPr lang="en-US" sz="3200" dirty="0" err="1" smtClean="0"/>
              <a:t>ruleaza</a:t>
            </a:r>
            <a:r>
              <a:rPr lang="en-US" sz="3200" dirty="0" smtClean="0"/>
              <a:t> periodic.</a:t>
            </a:r>
          </a:p>
          <a:p>
            <a:endParaRPr lang="en-US" sz="14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914400" lvl="2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32783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Ingress </a:t>
            </a:r>
            <a:r>
              <a:rPr lang="en-US" dirty="0" err="1" smtClean="0"/>
              <a:t>si</a:t>
            </a:r>
            <a:r>
              <a:rPr lang="en-US" dirty="0" smtClean="0"/>
              <a:t> Ingress Controller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3383" y="1443994"/>
            <a:ext cx="8636548" cy="29175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2978" y="4674475"/>
            <a:ext cx="103973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Ingress </a:t>
            </a:r>
            <a:r>
              <a:rPr lang="en-US" sz="2400" dirty="0" err="1" smtClean="0"/>
              <a:t>expune</a:t>
            </a:r>
            <a:r>
              <a:rPr lang="en-US" sz="2400" dirty="0" smtClean="0"/>
              <a:t> </a:t>
            </a:r>
            <a:r>
              <a:rPr lang="en-US" sz="2400" dirty="0" err="1" smtClean="0"/>
              <a:t>aplicatiile</a:t>
            </a:r>
            <a:r>
              <a:rPr lang="en-US" sz="2400" dirty="0" smtClean="0"/>
              <a:t> </a:t>
            </a:r>
            <a:r>
              <a:rPr lang="en-US" sz="2400" dirty="0" err="1" smtClean="0"/>
              <a:t>prin</a:t>
            </a:r>
            <a:r>
              <a:rPr lang="en-US" sz="2400" dirty="0" smtClean="0"/>
              <a:t> HTTP </a:t>
            </a:r>
            <a:r>
              <a:rPr lang="en-US" sz="2400" dirty="0" err="1" smtClean="0"/>
              <a:t>si</a:t>
            </a:r>
            <a:r>
              <a:rPr lang="en-US" sz="2400" dirty="0" smtClean="0"/>
              <a:t>/</a:t>
            </a:r>
            <a:r>
              <a:rPr lang="en-US" sz="2400" dirty="0" err="1" smtClean="0"/>
              <a:t>sau</a:t>
            </a:r>
            <a:r>
              <a:rPr lang="en-US" sz="2400" dirty="0" smtClean="0"/>
              <a:t> HTTPS, </a:t>
            </a:r>
            <a:r>
              <a:rPr lang="en-US" sz="2400" dirty="0" err="1" smtClean="0"/>
              <a:t>fiind</a:t>
            </a:r>
            <a:r>
              <a:rPr lang="en-US" sz="2400" dirty="0" smtClean="0"/>
              <a:t> </a:t>
            </a:r>
            <a:r>
              <a:rPr lang="en-US" sz="2400" dirty="0" err="1" smtClean="0"/>
              <a:t>capabile</a:t>
            </a:r>
            <a:r>
              <a:rPr lang="en-US" sz="2400" dirty="0" smtClean="0"/>
              <a:t> de a </a:t>
            </a:r>
            <a:r>
              <a:rPr lang="en-US" sz="2400" dirty="0" err="1" smtClean="0"/>
              <a:t>ruta</a:t>
            </a:r>
            <a:r>
              <a:rPr lang="en-US" sz="2400" dirty="0" smtClean="0"/>
              <a:t> </a:t>
            </a:r>
            <a:r>
              <a:rPr lang="en-US" sz="2400" dirty="0" err="1" smtClean="0"/>
              <a:t>traficul</a:t>
            </a:r>
            <a:r>
              <a:rPr lang="en-US" sz="2400" dirty="0" smtClean="0"/>
              <a:t> din </a:t>
            </a:r>
            <a:r>
              <a:rPr lang="en-US" sz="2400" dirty="0" err="1" smtClean="0"/>
              <a:t>exteriorul</a:t>
            </a:r>
            <a:r>
              <a:rPr lang="en-US" sz="2400" dirty="0" smtClean="0"/>
              <a:t> cluster-</a:t>
            </a:r>
            <a:r>
              <a:rPr lang="en-US" sz="2400" dirty="0" err="1" smtClean="0"/>
              <a:t>ului</a:t>
            </a:r>
            <a:r>
              <a:rPr lang="en-US" sz="2400" dirty="0" smtClean="0"/>
              <a:t>, </a:t>
            </a:r>
            <a:r>
              <a:rPr lang="en-US" sz="2400" dirty="0" err="1" smtClean="0"/>
              <a:t>catre</a:t>
            </a:r>
            <a:r>
              <a:rPr lang="en-US" sz="2400" dirty="0" smtClean="0"/>
              <a:t> </a:t>
            </a:r>
            <a:r>
              <a:rPr lang="en-US" sz="2400" dirty="0" err="1" smtClean="0"/>
              <a:t>serviciile</a:t>
            </a:r>
            <a:r>
              <a:rPr lang="en-US" sz="2400" dirty="0" smtClean="0"/>
              <a:t> din </a:t>
            </a:r>
            <a:r>
              <a:rPr lang="en-US" sz="2400" dirty="0" err="1" smtClean="0"/>
              <a:t>interiorul</a:t>
            </a:r>
            <a:r>
              <a:rPr lang="en-US" sz="2400" dirty="0" smtClean="0"/>
              <a:t> </a:t>
            </a:r>
            <a:r>
              <a:rPr lang="en-US" sz="2400" dirty="0" err="1" smtClean="0"/>
              <a:t>clusterului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Un ingress </a:t>
            </a:r>
            <a:r>
              <a:rPr lang="en-US" sz="2400" dirty="0" err="1" smtClean="0"/>
              <a:t>poate</a:t>
            </a:r>
            <a:r>
              <a:rPr lang="en-US" sz="2400" dirty="0" smtClean="0"/>
              <a:t> fi </a:t>
            </a:r>
            <a:r>
              <a:rPr lang="en-US" sz="2400" dirty="0" err="1" smtClean="0"/>
              <a:t>configurat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faca</a:t>
            </a:r>
            <a:r>
              <a:rPr lang="en-US" sz="2400" dirty="0" smtClean="0"/>
              <a:t> </a:t>
            </a:r>
            <a:r>
              <a:rPr lang="en-US" sz="2400" dirty="0" err="1" smtClean="0"/>
              <a:t>accesibile</a:t>
            </a:r>
            <a:r>
              <a:rPr lang="en-US" sz="2400" dirty="0" smtClean="0"/>
              <a:t> </a:t>
            </a:r>
            <a:r>
              <a:rPr lang="en-US" sz="2400" dirty="0" err="1" smtClean="0"/>
              <a:t>serviciile</a:t>
            </a:r>
            <a:r>
              <a:rPr lang="en-US" sz="2400" dirty="0" smtClean="0"/>
              <a:t> din </a:t>
            </a:r>
            <a:r>
              <a:rPr lang="en-US" sz="2400" dirty="0" err="1" smtClean="0"/>
              <a:t>afara</a:t>
            </a:r>
            <a:r>
              <a:rPr lang="en-US" sz="2400" dirty="0" smtClean="0"/>
              <a:t> </a:t>
            </a:r>
            <a:r>
              <a:rPr lang="en-US" sz="2400" dirty="0" err="1" smtClean="0"/>
              <a:t>clusterului</a:t>
            </a:r>
            <a:r>
              <a:rPr lang="en-US" sz="2400" dirty="0" smtClean="0"/>
              <a:t>,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balanseze</a:t>
            </a:r>
            <a:r>
              <a:rPr lang="en-US" sz="2400" dirty="0" smtClean="0"/>
              <a:t> </a:t>
            </a:r>
            <a:r>
              <a:rPr lang="en-US" sz="2400" dirty="0" err="1" smtClean="0"/>
              <a:t>traficul</a:t>
            </a:r>
            <a:r>
              <a:rPr lang="en-US" sz="2400" dirty="0" smtClean="0"/>
              <a:t>,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inchida</a:t>
            </a:r>
            <a:r>
              <a:rPr lang="en-US" sz="2400" dirty="0" smtClean="0"/>
              <a:t> </a:t>
            </a:r>
            <a:r>
              <a:rPr lang="en-US" sz="2400" dirty="0" err="1" smtClean="0"/>
              <a:t>tunele</a:t>
            </a:r>
            <a:r>
              <a:rPr lang="en-US" sz="2400" dirty="0" smtClean="0"/>
              <a:t> SSL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faca</a:t>
            </a:r>
            <a:r>
              <a:rPr lang="en-US" sz="2400" dirty="0" smtClean="0"/>
              <a:t> </a:t>
            </a:r>
            <a:r>
              <a:rPr lang="en-US" sz="2400" dirty="0" err="1" smtClean="0"/>
              <a:t>accesibile</a:t>
            </a:r>
            <a:r>
              <a:rPr lang="en-US" sz="2400" dirty="0" smtClean="0"/>
              <a:t> </a:t>
            </a:r>
            <a:r>
              <a:rPr lang="en-US" sz="2400" dirty="0" err="1" smtClean="0"/>
              <a:t>serviciile</a:t>
            </a:r>
            <a:r>
              <a:rPr lang="en-US" sz="2400" dirty="0" smtClean="0"/>
              <a:t> </a:t>
            </a:r>
            <a:r>
              <a:rPr lang="en-US" sz="2400" dirty="0" err="1" smtClean="0"/>
              <a:t>functie</a:t>
            </a:r>
            <a:r>
              <a:rPr lang="en-US" sz="2400" dirty="0" smtClean="0"/>
              <a:t> de </a:t>
            </a:r>
            <a:r>
              <a:rPr lang="en-US" sz="2400" dirty="0" err="1" smtClean="0"/>
              <a:t>nume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5677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Kubernetes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855" y="1825625"/>
            <a:ext cx="10738945" cy="4351338"/>
          </a:xfrm>
        </p:spPr>
        <p:txBody>
          <a:bodyPr/>
          <a:lstStyle/>
          <a:p>
            <a:r>
              <a:rPr lang="en-US" dirty="0" smtClean="0"/>
              <a:t>Kubernetes </a:t>
            </a:r>
            <a:r>
              <a:rPr lang="en-US" dirty="0" err="1" smtClean="0"/>
              <a:t>este</a:t>
            </a:r>
            <a:r>
              <a:rPr lang="en-US" dirty="0" smtClean="0"/>
              <a:t> o </a:t>
            </a:r>
            <a:r>
              <a:rPr lang="en-US" dirty="0" err="1" smtClean="0"/>
              <a:t>unealta</a:t>
            </a:r>
            <a:r>
              <a:rPr lang="en-US" dirty="0" smtClean="0"/>
              <a:t> open source </a:t>
            </a:r>
            <a:r>
              <a:rPr lang="en-US" dirty="0" err="1" smtClean="0"/>
              <a:t>utilizata</a:t>
            </a:r>
            <a:r>
              <a:rPr lang="en-US" dirty="0" smtClean="0"/>
              <a:t> in </a:t>
            </a:r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orchestrarea</a:t>
            </a:r>
            <a:r>
              <a:rPr lang="en-US" dirty="0" smtClean="0"/>
              <a:t> </a:t>
            </a:r>
            <a:r>
              <a:rPr lang="en-US" dirty="0" err="1" smtClean="0"/>
              <a:t>containerelor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Kubernetes, </a:t>
            </a:r>
            <a:r>
              <a:rPr lang="en-US" dirty="0" err="1" smtClean="0"/>
              <a:t>este</a:t>
            </a:r>
            <a:r>
              <a:rPr lang="en-US" dirty="0" smtClean="0"/>
              <a:t> un </a:t>
            </a:r>
            <a:r>
              <a:rPr lang="en-US" dirty="0" err="1" smtClean="0"/>
              <a:t>proiect</a:t>
            </a:r>
            <a:r>
              <a:rPr lang="en-US" dirty="0" smtClean="0"/>
              <a:t> </a:t>
            </a:r>
            <a:r>
              <a:rPr lang="en-US" dirty="0" err="1" smtClean="0"/>
              <a:t>finantat</a:t>
            </a:r>
            <a:r>
              <a:rPr lang="en-US" dirty="0" smtClean="0"/>
              <a:t> de Cloud Native Computing Foundation (CNCF)</a:t>
            </a:r>
          </a:p>
          <a:p>
            <a:r>
              <a:rPr lang="en-US" dirty="0" smtClean="0"/>
              <a:t>Mai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cunoscut</a:t>
            </a:r>
            <a:r>
              <a:rPr lang="en-US" dirty="0" smtClean="0"/>
              <a:t> ca o </a:t>
            </a:r>
            <a:r>
              <a:rPr lang="en-US" dirty="0" err="1" smtClean="0"/>
              <a:t>versiune</a:t>
            </a:r>
            <a:r>
              <a:rPr lang="en-US" dirty="0" smtClean="0"/>
              <a:t> </a:t>
            </a:r>
            <a:r>
              <a:rPr lang="en-US" dirty="0" err="1" smtClean="0"/>
              <a:t>avansata</a:t>
            </a:r>
            <a:r>
              <a:rPr lang="en-US" smtClean="0"/>
              <a:t> a </a:t>
            </a:r>
            <a:r>
              <a:rPr lang="en-US" dirty="0" err="1" smtClean="0"/>
              <a:t>proiectului</a:t>
            </a:r>
            <a:r>
              <a:rPr lang="en-US" dirty="0" smtClean="0"/>
              <a:t> “Borg”, </a:t>
            </a:r>
            <a:r>
              <a:rPr lang="en-US" dirty="0" err="1" smtClean="0"/>
              <a:t>dezvoltat</a:t>
            </a:r>
            <a:r>
              <a:rPr lang="en-US" dirty="0" smtClean="0"/>
              <a:t> de </a:t>
            </a:r>
            <a:r>
              <a:rPr lang="en-US" dirty="0" err="1" smtClean="0"/>
              <a:t>catre</a:t>
            </a:r>
            <a:r>
              <a:rPr lang="en-US" dirty="0" smtClean="0"/>
              <a:t> Google</a:t>
            </a:r>
          </a:p>
          <a:p>
            <a:r>
              <a:rPr lang="en-US" dirty="0" smtClean="0"/>
              <a:t>Kubernetes are </a:t>
            </a:r>
            <a:r>
              <a:rPr lang="en-US" dirty="0" err="1" smtClean="0"/>
              <a:t>capabilitatea</a:t>
            </a:r>
            <a:r>
              <a:rPr lang="en-US" dirty="0" smtClean="0"/>
              <a:t> de a </a:t>
            </a:r>
            <a:r>
              <a:rPr lang="en-US" dirty="0" err="1" smtClean="0"/>
              <a:t>automatiza</a:t>
            </a:r>
            <a:r>
              <a:rPr lang="en-US" dirty="0" smtClean="0"/>
              <a:t> </a:t>
            </a:r>
            <a:r>
              <a:rPr lang="en-US" dirty="0" err="1" smtClean="0"/>
              <a:t>activitatile</a:t>
            </a:r>
            <a:r>
              <a:rPr lang="en-US" dirty="0" smtClean="0"/>
              <a:t> de deployment, </a:t>
            </a:r>
            <a:r>
              <a:rPr lang="en-US" dirty="0" err="1" smtClean="0"/>
              <a:t>scalare</a:t>
            </a:r>
            <a:r>
              <a:rPr lang="en-US" dirty="0" smtClean="0"/>
              <a:t> </a:t>
            </a:r>
            <a:r>
              <a:rPr lang="en-US" dirty="0" err="1" smtClean="0"/>
              <a:t>aplicatii</a:t>
            </a:r>
            <a:r>
              <a:rPr lang="en-US" dirty="0" smtClean="0"/>
              <a:t> </a:t>
            </a:r>
            <a:r>
              <a:rPr lang="en-US" dirty="0" err="1" smtClean="0"/>
              <a:t>precum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de </a:t>
            </a:r>
            <a:r>
              <a:rPr lang="en-US" dirty="0" err="1" smtClean="0"/>
              <a:t>operationalizare</a:t>
            </a:r>
            <a:r>
              <a:rPr lang="en-US" dirty="0" smtClean="0"/>
              <a:t> a </a:t>
            </a:r>
            <a:r>
              <a:rPr lang="en-US" dirty="0" err="1" smtClean="0"/>
              <a:t>aplicatiilor</a:t>
            </a:r>
            <a:r>
              <a:rPr lang="en-US" dirty="0" smtClean="0"/>
              <a:t> </a:t>
            </a:r>
            <a:r>
              <a:rPr lang="en-US" dirty="0" err="1" smtClean="0"/>
              <a:t>containerizate</a:t>
            </a:r>
            <a:r>
              <a:rPr lang="en-US" dirty="0" smtClean="0"/>
              <a:t> in </a:t>
            </a:r>
            <a:r>
              <a:rPr lang="en-US" dirty="0" err="1" smtClean="0"/>
              <a:t>interiorul</a:t>
            </a:r>
            <a:r>
              <a:rPr lang="en-US" dirty="0" smtClean="0"/>
              <a:t> </a:t>
            </a:r>
            <a:r>
              <a:rPr lang="en-US" dirty="0" err="1" smtClean="0"/>
              <a:t>clusterelor</a:t>
            </a:r>
            <a:r>
              <a:rPr lang="en-US" dirty="0" smtClean="0"/>
              <a:t>. </a:t>
            </a:r>
            <a:r>
              <a:rPr lang="en-US" dirty="0" err="1" smtClean="0"/>
              <a:t>Practic</a:t>
            </a:r>
            <a:r>
              <a:rPr lang="en-US" dirty="0" smtClean="0"/>
              <a:t> </a:t>
            </a:r>
            <a:r>
              <a:rPr lang="en-US" dirty="0" err="1" smtClean="0"/>
              <a:t>creeaza</a:t>
            </a:r>
            <a:r>
              <a:rPr lang="en-US" dirty="0" smtClean="0"/>
              <a:t> o </a:t>
            </a:r>
            <a:r>
              <a:rPr lang="en-US" dirty="0" err="1" smtClean="0"/>
              <a:t>infrastructura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bazata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containere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98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Ingress </a:t>
            </a:r>
            <a:r>
              <a:rPr lang="en-US" dirty="0" err="1" smtClean="0"/>
              <a:t>si</a:t>
            </a:r>
            <a:r>
              <a:rPr lang="en-US" dirty="0" smtClean="0"/>
              <a:t> Ingress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Pentru</a:t>
            </a:r>
            <a:r>
              <a:rPr lang="en-US" dirty="0" smtClean="0"/>
              <a:t> ca ingress-</a:t>
            </a:r>
            <a:r>
              <a:rPr lang="en-US" dirty="0" err="1" smtClean="0"/>
              <a:t>ul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poata</a:t>
            </a:r>
            <a:r>
              <a:rPr lang="en-US" dirty="0" smtClean="0"/>
              <a:t> </a:t>
            </a:r>
            <a:r>
              <a:rPr lang="en-US" dirty="0" err="1" smtClean="0"/>
              <a:t>functiona</a:t>
            </a:r>
            <a:r>
              <a:rPr lang="en-US" dirty="0" smtClean="0"/>
              <a:t>, in cluster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fie </a:t>
            </a:r>
            <a:r>
              <a:rPr lang="en-US" dirty="0" err="1" smtClean="0"/>
              <a:t>instalat</a:t>
            </a:r>
            <a:r>
              <a:rPr lang="en-US" dirty="0" smtClean="0"/>
              <a:t> un ingress controller.</a:t>
            </a:r>
          </a:p>
          <a:p>
            <a:pPr marL="0" indent="0">
              <a:buNone/>
            </a:pPr>
            <a:r>
              <a:rPr lang="en-US" dirty="0" smtClean="0"/>
              <a:t>Ingress controller-</a:t>
            </a:r>
            <a:r>
              <a:rPr lang="en-US" dirty="0" err="1" smtClean="0"/>
              <a:t>ul</a:t>
            </a:r>
            <a:r>
              <a:rPr lang="en-US" dirty="0" smtClean="0"/>
              <a:t> </a:t>
            </a:r>
            <a:r>
              <a:rPr lang="en-US" dirty="0" err="1" smtClean="0"/>
              <a:t>reprezinta</a:t>
            </a:r>
            <a:r>
              <a:rPr lang="en-US" dirty="0" smtClean="0"/>
              <a:t> </a:t>
            </a:r>
            <a:r>
              <a:rPr lang="en-US" dirty="0" err="1" smtClean="0"/>
              <a:t>componenta</a:t>
            </a:r>
            <a:r>
              <a:rPr lang="en-US" dirty="0" smtClean="0"/>
              <a:t> software care </a:t>
            </a:r>
            <a:r>
              <a:rPr lang="en-US" dirty="0" err="1" smtClean="0"/>
              <a:t>serveste</a:t>
            </a:r>
            <a:r>
              <a:rPr lang="en-US" dirty="0" smtClean="0"/>
              <a:t> </a:t>
            </a:r>
            <a:r>
              <a:rPr lang="en-US" dirty="0" err="1" smtClean="0"/>
              <a:t>obiectul</a:t>
            </a:r>
            <a:r>
              <a:rPr lang="en-US" dirty="0" smtClean="0"/>
              <a:t> ingress. Este de </a:t>
            </a:r>
            <a:r>
              <a:rPr lang="en-US" dirty="0" err="1" smtClean="0"/>
              <a:t>obicei</a:t>
            </a:r>
            <a:r>
              <a:rPr lang="en-US" dirty="0" smtClean="0"/>
              <a:t> un reverse proxy.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Cateva</a:t>
            </a:r>
            <a:r>
              <a:rPr lang="en-US" dirty="0" smtClean="0"/>
              <a:t> </a:t>
            </a:r>
            <a:r>
              <a:rPr lang="en-US" dirty="0" err="1" smtClean="0"/>
              <a:t>exemple</a:t>
            </a:r>
            <a:r>
              <a:rPr lang="en-US" dirty="0" smtClean="0"/>
              <a:t>: </a:t>
            </a:r>
            <a:r>
              <a:rPr lang="en-US" dirty="0" err="1" smtClean="0"/>
              <a:t>nginx</a:t>
            </a:r>
            <a:r>
              <a:rPr lang="en-US" dirty="0" smtClean="0"/>
              <a:t>, HA-PROXY, Octavia, </a:t>
            </a:r>
            <a:r>
              <a:rPr lang="en-US" dirty="0" err="1" smtClean="0"/>
              <a:t>Traefik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8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Capabilitati</a:t>
            </a:r>
            <a:r>
              <a:rPr lang="en-US" dirty="0" smtClean="0"/>
              <a:t> ale 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596" y="1526960"/>
            <a:ext cx="11034204" cy="5255580"/>
          </a:xfrm>
        </p:spPr>
        <p:txBody>
          <a:bodyPr>
            <a:normAutofit/>
          </a:bodyPr>
          <a:lstStyle/>
          <a:p>
            <a:r>
              <a:rPr lang="en-US" dirty="0" err="1" smtClean="0"/>
              <a:t>Dezvoltare</a:t>
            </a:r>
            <a:r>
              <a:rPr lang="en-US" dirty="0" smtClean="0"/>
              <a:t>, </a:t>
            </a:r>
            <a:r>
              <a:rPr lang="en-US" dirty="0" err="1" smtClean="0"/>
              <a:t>integrare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implementare</a:t>
            </a:r>
            <a:r>
              <a:rPr lang="en-US" dirty="0" smtClean="0"/>
              <a:t> continua</a:t>
            </a:r>
          </a:p>
          <a:p>
            <a:r>
              <a:rPr lang="en-US" dirty="0" err="1" smtClean="0"/>
              <a:t>Infrastructura</a:t>
            </a:r>
            <a:r>
              <a:rPr lang="en-US" dirty="0" smtClean="0"/>
              <a:t> </a:t>
            </a:r>
            <a:r>
              <a:rPr lang="en-US" dirty="0" err="1" smtClean="0"/>
              <a:t>containerizata</a:t>
            </a:r>
            <a:endParaRPr lang="en-US" dirty="0" smtClean="0"/>
          </a:p>
          <a:p>
            <a:r>
              <a:rPr lang="en-US" dirty="0" smtClean="0"/>
              <a:t>Management al </a:t>
            </a:r>
            <a:r>
              <a:rPr lang="en-US" dirty="0" err="1" smtClean="0"/>
              <a:t>aplicatiilor</a:t>
            </a:r>
            <a:endParaRPr lang="en-US" dirty="0" smtClean="0"/>
          </a:p>
          <a:p>
            <a:r>
              <a:rPr lang="en-US" dirty="0" err="1" smtClean="0"/>
              <a:t>Infrastructura</a:t>
            </a:r>
            <a:r>
              <a:rPr lang="en-US" dirty="0" smtClean="0"/>
              <a:t> </a:t>
            </a:r>
            <a:r>
              <a:rPr lang="en-US" dirty="0" err="1" smtClean="0"/>
              <a:t>scalabila</a:t>
            </a:r>
            <a:r>
              <a:rPr lang="en-US" dirty="0" smtClean="0"/>
              <a:t> automat </a:t>
            </a:r>
            <a:r>
              <a:rPr lang="en-US" dirty="0" err="1" smtClean="0"/>
              <a:t>sau</a:t>
            </a:r>
            <a:r>
              <a:rPr lang="en-US" dirty="0" smtClean="0"/>
              <a:t> la </a:t>
            </a:r>
            <a:r>
              <a:rPr lang="en-US" dirty="0" err="1" smtClean="0"/>
              <a:t>cerere</a:t>
            </a:r>
            <a:endParaRPr lang="en-US" dirty="0" smtClean="0"/>
          </a:p>
          <a:p>
            <a:r>
              <a:rPr lang="en-US" dirty="0" err="1" smtClean="0"/>
              <a:t>Usurinta</a:t>
            </a:r>
            <a:r>
              <a:rPr lang="en-US" dirty="0" smtClean="0"/>
              <a:t> in </a:t>
            </a:r>
            <a:r>
              <a:rPr lang="en-US" dirty="0" err="1" smtClean="0"/>
              <a:t>configurarea</a:t>
            </a:r>
            <a:r>
              <a:rPr lang="en-US" dirty="0" smtClean="0"/>
              <a:t> </a:t>
            </a:r>
            <a:r>
              <a:rPr lang="en-US" dirty="0" err="1" smtClean="0"/>
              <a:t>consistenta</a:t>
            </a:r>
            <a:r>
              <a:rPr lang="en-US" dirty="0" smtClean="0"/>
              <a:t> a </a:t>
            </a:r>
            <a:r>
              <a:rPr lang="en-US" dirty="0" err="1" smtClean="0"/>
              <a:t>mediilor</a:t>
            </a:r>
            <a:r>
              <a:rPr lang="en-US" dirty="0" smtClean="0"/>
              <a:t> de </a:t>
            </a:r>
            <a:r>
              <a:rPr lang="en-US" dirty="0" err="1" smtClean="0"/>
              <a:t>lucru</a:t>
            </a:r>
            <a:r>
              <a:rPr lang="en-US" dirty="0" smtClean="0"/>
              <a:t> (dev, test, </a:t>
            </a:r>
            <a:r>
              <a:rPr lang="en-US" dirty="0" err="1" smtClean="0"/>
              <a:t>productie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Infrastructura</a:t>
            </a:r>
            <a:r>
              <a:rPr lang="en-US" dirty="0" smtClean="0"/>
              <a:t> </a:t>
            </a:r>
            <a:r>
              <a:rPr lang="en-US" dirty="0" err="1" smtClean="0"/>
              <a:t>conectata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servicii</a:t>
            </a:r>
            <a:r>
              <a:rPr lang="en-US" dirty="0" smtClean="0"/>
              <a:t>. </a:t>
            </a:r>
            <a:r>
              <a:rPr lang="en-US" dirty="0" err="1" smtClean="0"/>
              <a:t>Fiecare</a:t>
            </a:r>
            <a:r>
              <a:rPr lang="en-US" dirty="0" smtClean="0"/>
              <a:t> </a:t>
            </a:r>
            <a:r>
              <a:rPr lang="en-US" dirty="0" err="1" smtClean="0"/>
              <a:t>componenta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exista</a:t>
            </a:r>
            <a:r>
              <a:rPr lang="en-US" dirty="0" smtClean="0"/>
              <a:t> ca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unitate</a:t>
            </a:r>
            <a:r>
              <a:rPr lang="en-US" dirty="0" smtClean="0"/>
              <a:t> separate</a:t>
            </a:r>
          </a:p>
          <a:p>
            <a:r>
              <a:rPr lang="en-US" dirty="0" err="1" smtClean="0"/>
              <a:t>Imbunatatirea</a:t>
            </a:r>
            <a:r>
              <a:rPr lang="en-US" dirty="0" smtClean="0"/>
              <a:t> </a:t>
            </a:r>
            <a:r>
              <a:rPr lang="en-US" dirty="0" err="1" smtClean="0"/>
              <a:t>utilizarii</a:t>
            </a:r>
            <a:r>
              <a:rPr lang="en-US" dirty="0" smtClean="0"/>
              <a:t> </a:t>
            </a:r>
            <a:r>
              <a:rPr lang="en-US" dirty="0" err="1" smtClean="0"/>
              <a:t>resurselor</a:t>
            </a:r>
            <a:endParaRPr lang="en-US" dirty="0" smtClean="0"/>
          </a:p>
          <a:p>
            <a:r>
              <a:rPr lang="en-US" dirty="0" err="1" smtClean="0"/>
              <a:t>Predictibilitatea</a:t>
            </a:r>
            <a:r>
              <a:rPr lang="en-US" dirty="0" smtClean="0"/>
              <a:t> </a:t>
            </a:r>
            <a:r>
              <a:rPr lang="en-US" dirty="0" err="1" smtClean="0"/>
              <a:t>necesitatii</a:t>
            </a:r>
            <a:r>
              <a:rPr lang="en-US" dirty="0" smtClean="0"/>
              <a:t> de </a:t>
            </a:r>
            <a:r>
              <a:rPr lang="en-US" dirty="0" err="1" smtClean="0"/>
              <a:t>infrastructura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60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423913" y="3847810"/>
            <a:ext cx="1637932" cy="544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Linux server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Arhitectura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cluster de Kubernetes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71166" y="1575274"/>
            <a:ext cx="4634145" cy="1567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Kubernetes master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721" y="2130635"/>
            <a:ext cx="923278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etcd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1918" y="2130634"/>
            <a:ext cx="1249163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API Server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1000" y="2141479"/>
            <a:ext cx="1695635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</a:t>
            </a:r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Scheduler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8721" y="2607874"/>
            <a:ext cx="4287914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</a:t>
            </a:r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Controller Manager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27109" y="5000934"/>
            <a:ext cx="2866008" cy="156741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Kubernetes worker node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04663" y="5556295"/>
            <a:ext cx="1312416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containerd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94634" y="5556295"/>
            <a:ext cx="1003175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Kubelet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04664" y="6033534"/>
            <a:ext cx="1312416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</a:t>
            </a:r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proxy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94633" y="6033533"/>
            <a:ext cx="1003175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calico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932161" y="4403340"/>
            <a:ext cx="621437" cy="597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997606" y="3903042"/>
            <a:ext cx="1637932" cy="544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Linux server</a:t>
            </a:r>
            <a:endParaRPr lang="en-US" sz="1400" dirty="0"/>
          </a:p>
        </p:txBody>
      </p:sp>
      <p:sp>
        <p:nvSpPr>
          <p:cNvPr id="20" name="Rounded Rectangle 19"/>
          <p:cNvSpPr/>
          <p:nvPr/>
        </p:nvSpPr>
        <p:spPr>
          <a:xfrm>
            <a:off x="4504685" y="5010615"/>
            <a:ext cx="2866008" cy="156741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Kubernetes worker node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82239" y="5565976"/>
            <a:ext cx="1312416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containerd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72210" y="5565976"/>
            <a:ext cx="1003175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Kubelet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82240" y="6043215"/>
            <a:ext cx="1312416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</a:t>
            </a:r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proxy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72209" y="6043214"/>
            <a:ext cx="1003175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calico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6505854" y="4458572"/>
            <a:ext cx="621437" cy="597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013584" y="3847810"/>
            <a:ext cx="1637932" cy="544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Linux server</a:t>
            </a:r>
            <a:endParaRPr lang="en-US" sz="1400" dirty="0"/>
          </a:p>
        </p:txBody>
      </p:sp>
      <p:sp>
        <p:nvSpPr>
          <p:cNvPr id="27" name="Rounded Rectangle 26"/>
          <p:cNvSpPr/>
          <p:nvPr/>
        </p:nvSpPr>
        <p:spPr>
          <a:xfrm>
            <a:off x="8416780" y="5000934"/>
            <a:ext cx="2866008" cy="156741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Kubernetes worker node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594334" y="5556295"/>
            <a:ext cx="1312416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containerd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084305" y="5556295"/>
            <a:ext cx="1003175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Kubelet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594335" y="6033534"/>
            <a:ext cx="1312416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Kube</a:t>
            </a:r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proxy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084304" y="6033533"/>
            <a:ext cx="1003175" cy="2929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calico</a:t>
            </a:r>
            <a:endParaRPr lang="en-US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8521832" y="4403340"/>
            <a:ext cx="621437" cy="597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Elbow Connector 34"/>
          <p:cNvCxnSpPr>
            <a:stCxn id="4" idx="2"/>
            <a:endCxn id="10" idx="0"/>
          </p:cNvCxnSpPr>
          <p:nvPr/>
        </p:nvCxnSpPr>
        <p:spPr>
          <a:xfrm rot="5400000">
            <a:off x="3095055" y="2307749"/>
            <a:ext cx="1858243" cy="3528126"/>
          </a:xfrm>
          <a:prstGeom prst="bentConnector3">
            <a:avLst>
              <a:gd name="adj1" fmla="val 1894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4" idx="2"/>
            <a:endCxn id="20" idx="0"/>
          </p:cNvCxnSpPr>
          <p:nvPr/>
        </p:nvCxnSpPr>
        <p:spPr>
          <a:xfrm rot="16200000" flipH="1">
            <a:off x="4929002" y="4001928"/>
            <a:ext cx="1867924" cy="1494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4" idx="2"/>
            <a:endCxn id="27" idx="0"/>
          </p:cNvCxnSpPr>
          <p:nvPr/>
        </p:nvCxnSpPr>
        <p:spPr>
          <a:xfrm rot="16200000" flipH="1">
            <a:off x="6889890" y="2041039"/>
            <a:ext cx="1858243" cy="4061545"/>
          </a:xfrm>
          <a:prstGeom prst="bentConnector3">
            <a:avLst>
              <a:gd name="adj1" fmla="val 1894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98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Componente</a:t>
            </a:r>
            <a:r>
              <a:rPr lang="en-US" dirty="0" smtClean="0"/>
              <a:t> Kubernetes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574" y="1825625"/>
            <a:ext cx="11691891" cy="4351338"/>
          </a:xfrm>
        </p:spPr>
        <p:txBody>
          <a:bodyPr/>
          <a:lstStyle/>
          <a:p>
            <a:r>
              <a:rPr lang="en-US" b="1" dirty="0" err="1" smtClean="0"/>
              <a:t>Etcd</a:t>
            </a:r>
            <a:r>
              <a:rPr lang="en-US" dirty="0" smtClean="0"/>
              <a:t> – Este un system </a:t>
            </a:r>
            <a:r>
              <a:rPr lang="en-US" dirty="0" err="1" smtClean="0"/>
              <a:t>distribuit</a:t>
            </a:r>
            <a:r>
              <a:rPr lang="en-US" dirty="0" smtClean="0"/>
              <a:t> de </a:t>
            </a:r>
            <a:r>
              <a:rPr lang="en-US" dirty="0" err="1" smtClean="0"/>
              <a:t>stocare</a:t>
            </a:r>
            <a:r>
              <a:rPr lang="en-US" dirty="0" smtClean="0"/>
              <a:t> a </a:t>
            </a:r>
            <a:r>
              <a:rPr lang="en-US" dirty="0" err="1" smtClean="0"/>
              <a:t>configuratiei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fiecare</a:t>
            </a:r>
            <a:r>
              <a:rPr lang="en-US" dirty="0" smtClean="0"/>
              <a:t> nod din cluster. Este </a:t>
            </a:r>
            <a:r>
              <a:rPr lang="en-US" dirty="0" err="1" smtClean="0"/>
              <a:t>accesibil</a:t>
            </a:r>
            <a:r>
              <a:rPr lang="en-US" dirty="0" smtClean="0"/>
              <a:t> </a:t>
            </a:r>
            <a:r>
              <a:rPr lang="en-US" dirty="0" err="1" smtClean="0"/>
              <a:t>doar</a:t>
            </a:r>
            <a:r>
              <a:rPr lang="en-US" dirty="0" smtClean="0"/>
              <a:t> de </a:t>
            </a:r>
            <a:r>
              <a:rPr lang="en-US" dirty="0" err="1" smtClean="0"/>
              <a:t>catre</a:t>
            </a:r>
            <a:r>
              <a:rPr lang="en-US" dirty="0" smtClean="0"/>
              <a:t> API-</a:t>
            </a:r>
            <a:r>
              <a:rPr lang="en-US" dirty="0" err="1" smtClean="0"/>
              <a:t>ul</a:t>
            </a:r>
            <a:r>
              <a:rPr lang="en-US" dirty="0" smtClean="0"/>
              <a:t> Kubernetes </a:t>
            </a:r>
            <a:r>
              <a:rPr lang="en-US" dirty="0" err="1" smtClean="0"/>
              <a:t>pentru</a:t>
            </a:r>
            <a:r>
              <a:rPr lang="en-US" dirty="0" smtClean="0"/>
              <a:t> ca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contine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err="1" smtClean="0"/>
              <a:t>confidentiala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API Server </a:t>
            </a:r>
            <a:r>
              <a:rPr lang="en-US" dirty="0" smtClean="0"/>
              <a:t>– </a:t>
            </a:r>
            <a:r>
              <a:rPr lang="en-US" dirty="0" err="1" smtClean="0"/>
              <a:t>expune</a:t>
            </a:r>
            <a:r>
              <a:rPr lang="en-US" dirty="0" smtClean="0"/>
              <a:t> o </a:t>
            </a:r>
            <a:r>
              <a:rPr lang="en-US" dirty="0" err="1" smtClean="0"/>
              <a:t>interfata</a:t>
            </a:r>
            <a:r>
              <a:rPr lang="en-US" dirty="0" smtClean="0"/>
              <a:t> API </a:t>
            </a:r>
            <a:r>
              <a:rPr lang="en-US" dirty="0" err="1" smtClean="0"/>
              <a:t>prin</a:t>
            </a:r>
            <a:r>
              <a:rPr lang="en-US" dirty="0" smtClean="0"/>
              <a:t> care se </a:t>
            </a:r>
            <a:r>
              <a:rPr lang="en-US" dirty="0" err="1" smtClean="0"/>
              <a:t>executa</a:t>
            </a:r>
            <a:r>
              <a:rPr lang="en-US" dirty="0" smtClean="0"/>
              <a:t> </a:t>
            </a:r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operatiunile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interactiunile</a:t>
            </a:r>
            <a:r>
              <a:rPr lang="en-US" dirty="0" smtClean="0"/>
              <a:t> cu </a:t>
            </a:r>
            <a:r>
              <a:rPr lang="en-US" dirty="0" err="1" smtClean="0"/>
              <a:t>clusterul</a:t>
            </a:r>
            <a:endParaRPr lang="en-US" dirty="0" smtClean="0"/>
          </a:p>
          <a:p>
            <a:r>
              <a:rPr lang="en-US" b="1" dirty="0" err="1" smtClean="0"/>
              <a:t>Kube</a:t>
            </a:r>
            <a:r>
              <a:rPr lang="en-US" b="1" dirty="0" smtClean="0"/>
              <a:t> Controller Manager </a:t>
            </a:r>
            <a:r>
              <a:rPr lang="en-US" dirty="0" smtClean="0"/>
              <a:t>–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responsabil</a:t>
            </a:r>
            <a:r>
              <a:rPr lang="en-US" dirty="0" smtClean="0"/>
              <a:t> de </a:t>
            </a:r>
            <a:r>
              <a:rPr lang="en-US" dirty="0" err="1" smtClean="0"/>
              <a:t>colectarea</a:t>
            </a:r>
            <a:r>
              <a:rPr lang="en-US" dirty="0" smtClean="0"/>
              <a:t> </a:t>
            </a:r>
            <a:r>
              <a:rPr lang="en-US" dirty="0" err="1" smtClean="0"/>
              <a:t>informatiilor</a:t>
            </a:r>
            <a:r>
              <a:rPr lang="en-US" dirty="0" smtClean="0"/>
              <a:t> </a:t>
            </a:r>
            <a:r>
              <a:rPr lang="en-US" dirty="0" err="1" smtClean="0"/>
              <a:t>despre</a:t>
            </a:r>
            <a:r>
              <a:rPr lang="en-US" dirty="0" smtClean="0"/>
              <a:t> </a:t>
            </a:r>
            <a:r>
              <a:rPr lang="en-US" dirty="0" err="1" smtClean="0"/>
              <a:t>starea</a:t>
            </a:r>
            <a:r>
              <a:rPr lang="en-US" dirty="0" smtClean="0"/>
              <a:t> </a:t>
            </a:r>
            <a:r>
              <a:rPr lang="en-US" dirty="0" err="1" smtClean="0"/>
              <a:t>obiectelor</a:t>
            </a:r>
            <a:r>
              <a:rPr lang="en-US" dirty="0" smtClean="0"/>
              <a:t> din cluster. </a:t>
            </a:r>
            <a:r>
              <a:rPr lang="en-US" dirty="0" err="1" smtClean="0"/>
              <a:t>Raporteaza</a:t>
            </a:r>
            <a:r>
              <a:rPr lang="en-US" dirty="0" smtClean="0"/>
              <a:t> </a:t>
            </a:r>
            <a:r>
              <a:rPr lang="en-US" dirty="0" err="1" smtClean="0"/>
              <a:t>informatiile</a:t>
            </a:r>
            <a:r>
              <a:rPr lang="en-US" dirty="0" smtClean="0"/>
              <a:t> </a:t>
            </a:r>
            <a:r>
              <a:rPr lang="en-US" dirty="0" err="1" smtClean="0"/>
              <a:t>catre</a:t>
            </a:r>
            <a:r>
              <a:rPr lang="en-US" dirty="0" smtClean="0"/>
              <a:t> API Server. </a:t>
            </a:r>
            <a:r>
              <a:rPr lang="en-US" dirty="0" err="1" smtClean="0"/>
              <a:t>Deasemeni</a:t>
            </a:r>
            <a:r>
              <a:rPr lang="en-US" dirty="0" smtClean="0"/>
              <a:t> are </a:t>
            </a:r>
            <a:r>
              <a:rPr lang="en-US" dirty="0" err="1" smtClean="0"/>
              <a:t>grija</a:t>
            </a:r>
            <a:r>
              <a:rPr lang="en-US" dirty="0" smtClean="0"/>
              <a:t> ca </a:t>
            </a:r>
            <a:r>
              <a:rPr lang="en-US" dirty="0" err="1" smtClean="0"/>
              <a:t>starea</a:t>
            </a:r>
            <a:r>
              <a:rPr lang="en-US" dirty="0" smtClean="0"/>
              <a:t> </a:t>
            </a:r>
            <a:r>
              <a:rPr lang="en-US" dirty="0" err="1" smtClean="0"/>
              <a:t>componentelor</a:t>
            </a:r>
            <a:r>
              <a:rPr lang="en-US" dirty="0" smtClean="0"/>
              <a:t> din cluster </a:t>
            </a:r>
            <a:r>
              <a:rPr lang="en-US" dirty="0" err="1" smtClean="0"/>
              <a:t>sa</a:t>
            </a:r>
            <a:r>
              <a:rPr lang="en-US" dirty="0" smtClean="0"/>
              <a:t> fie </a:t>
            </a:r>
            <a:r>
              <a:rPr lang="en-US" dirty="0" err="1" smtClean="0"/>
              <a:t>starea</a:t>
            </a:r>
            <a:r>
              <a:rPr lang="en-US" dirty="0" smtClean="0"/>
              <a:t> </a:t>
            </a:r>
            <a:r>
              <a:rPr lang="en-US" dirty="0" err="1" smtClean="0"/>
              <a:t>dorita</a:t>
            </a:r>
            <a:r>
              <a:rPr lang="en-US" dirty="0" smtClean="0"/>
              <a:t>. </a:t>
            </a:r>
            <a:r>
              <a:rPr lang="en-US" dirty="0" err="1" smtClean="0"/>
              <a:t>Ruleaza</a:t>
            </a:r>
            <a:r>
              <a:rPr lang="en-US" dirty="0" smtClean="0"/>
              <a:t> diverse </a:t>
            </a:r>
            <a:r>
              <a:rPr lang="en-US" dirty="0" err="1" smtClean="0"/>
              <a:t>tipuri</a:t>
            </a:r>
            <a:r>
              <a:rPr lang="en-US" dirty="0" smtClean="0"/>
              <a:t> de controller cu </a:t>
            </a:r>
            <a:r>
              <a:rPr lang="en-US" dirty="0" err="1" smtClean="0"/>
              <a:t>rol</a:t>
            </a:r>
            <a:r>
              <a:rPr lang="en-US" dirty="0" smtClean="0"/>
              <a:t> de management in cluster: replication controller, endpoint controller, namespace 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78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Componentele</a:t>
            </a:r>
            <a:r>
              <a:rPr lang="en-US" dirty="0" smtClean="0"/>
              <a:t> </a:t>
            </a:r>
            <a:r>
              <a:rPr lang="en-US" dirty="0" err="1" smtClean="0"/>
              <a:t>nodului</a:t>
            </a:r>
            <a:r>
              <a:rPr lang="en-US" dirty="0" smtClean="0"/>
              <a:t> Kubernetes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574" y="1825625"/>
            <a:ext cx="11691891" cy="4351338"/>
          </a:xfrm>
        </p:spPr>
        <p:txBody>
          <a:bodyPr/>
          <a:lstStyle/>
          <a:p>
            <a:r>
              <a:rPr lang="en-US" b="1" dirty="0" err="1" smtClean="0"/>
              <a:t>Kube</a:t>
            </a:r>
            <a:r>
              <a:rPr lang="en-US" b="1" dirty="0" smtClean="0"/>
              <a:t> Scheduler </a:t>
            </a:r>
            <a:r>
              <a:rPr lang="en-US" dirty="0" smtClean="0"/>
              <a:t>-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unul</a:t>
            </a:r>
            <a:r>
              <a:rPr lang="en-US" dirty="0" smtClean="0"/>
              <a:t> din </a:t>
            </a:r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componente</a:t>
            </a:r>
            <a:r>
              <a:rPr lang="en-US" dirty="0" smtClean="0"/>
              <a:t> a </a:t>
            </a:r>
            <a:r>
              <a:rPr lang="en-US" dirty="0" err="1" smtClean="0"/>
              <a:t>sistemului</a:t>
            </a:r>
            <a:r>
              <a:rPr lang="en-US" dirty="0" smtClean="0"/>
              <a:t> master, </a:t>
            </a:r>
            <a:r>
              <a:rPr lang="en-US" dirty="0" err="1" smtClean="0"/>
              <a:t>este</a:t>
            </a:r>
            <a:r>
              <a:rPr lang="en-US" dirty="0" smtClean="0"/>
              <a:t> un </a:t>
            </a:r>
            <a:r>
              <a:rPr lang="en-US" dirty="0" err="1" smtClean="0"/>
              <a:t>serviciu</a:t>
            </a:r>
            <a:r>
              <a:rPr lang="en-US" dirty="0" smtClean="0"/>
              <a:t> </a:t>
            </a:r>
            <a:r>
              <a:rPr lang="en-US" dirty="0" err="1" smtClean="0"/>
              <a:t>responsabil</a:t>
            </a:r>
            <a:r>
              <a:rPr lang="en-US" dirty="0" smtClean="0"/>
              <a:t> cu </a:t>
            </a:r>
            <a:r>
              <a:rPr lang="en-US" dirty="0" err="1" smtClean="0"/>
              <a:t>distribuirea</a:t>
            </a:r>
            <a:r>
              <a:rPr lang="en-US" dirty="0" smtClean="0"/>
              <a:t> </a:t>
            </a:r>
            <a:r>
              <a:rPr lang="en-US" dirty="0" err="1" smtClean="0"/>
              <a:t>incarcarii</a:t>
            </a:r>
            <a:r>
              <a:rPr lang="en-US" dirty="0" smtClean="0"/>
              <a:t> 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noduri</a:t>
            </a:r>
            <a:r>
              <a:rPr lang="en-US" dirty="0" smtClean="0"/>
              <a:t>. </a:t>
            </a:r>
            <a:r>
              <a:rPr lang="en-US" dirty="0" err="1" smtClean="0"/>
              <a:t>Urmareste</a:t>
            </a:r>
            <a:r>
              <a:rPr lang="en-US" dirty="0" smtClean="0"/>
              <a:t> </a:t>
            </a:r>
            <a:r>
              <a:rPr lang="en-US" dirty="0" err="1" smtClean="0"/>
              <a:t>utilizarea</a:t>
            </a:r>
            <a:r>
              <a:rPr lang="en-US" dirty="0" smtClean="0"/>
              <a:t> de </a:t>
            </a:r>
            <a:r>
              <a:rPr lang="en-US" dirty="0" err="1" smtClean="0"/>
              <a:t>resurse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nodurile</a:t>
            </a:r>
            <a:r>
              <a:rPr lang="en-US" dirty="0" smtClean="0"/>
              <a:t> din cluster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muta</a:t>
            </a:r>
            <a:r>
              <a:rPr lang="en-US" dirty="0" smtClean="0"/>
              <a:t> automat </a:t>
            </a:r>
            <a:r>
              <a:rPr lang="en-US" dirty="0" err="1" smtClean="0"/>
              <a:t>consumatorii</a:t>
            </a:r>
            <a:r>
              <a:rPr lang="en-US" dirty="0" smtClean="0"/>
              <a:t> de </a:t>
            </a:r>
            <a:r>
              <a:rPr lang="en-US" dirty="0" err="1" smtClean="0"/>
              <a:t>resurse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nodurile</a:t>
            </a:r>
            <a:r>
              <a:rPr lang="en-US" dirty="0" smtClean="0"/>
              <a:t> </a:t>
            </a:r>
            <a:r>
              <a:rPr lang="en-US" dirty="0" err="1" smtClean="0"/>
              <a:t>unde</a:t>
            </a:r>
            <a:r>
              <a:rPr lang="en-US" dirty="0" smtClean="0"/>
              <a:t> </a:t>
            </a:r>
            <a:r>
              <a:rPr lang="en-US" dirty="0" err="1" smtClean="0"/>
              <a:t>exista</a:t>
            </a:r>
            <a:r>
              <a:rPr lang="en-US" dirty="0" smtClean="0"/>
              <a:t> </a:t>
            </a:r>
            <a:r>
              <a:rPr lang="en-US" dirty="0" err="1" smtClean="0"/>
              <a:t>resurse</a:t>
            </a:r>
            <a:r>
              <a:rPr lang="en-US" dirty="0" smtClean="0"/>
              <a:t> </a:t>
            </a:r>
            <a:r>
              <a:rPr lang="en-US" dirty="0" err="1" smtClean="0"/>
              <a:t>neutilizate</a:t>
            </a:r>
            <a:r>
              <a:rPr lang="en-US" dirty="0" smtClean="0"/>
              <a:t>. </a:t>
            </a:r>
            <a:r>
              <a:rPr lang="en-US" dirty="0" err="1" smtClean="0"/>
              <a:t>Practic</a:t>
            </a:r>
            <a:r>
              <a:rPr lang="en-US" dirty="0" smtClean="0"/>
              <a:t>, </a:t>
            </a:r>
            <a:r>
              <a:rPr lang="en-US" dirty="0" err="1" smtClean="0"/>
              <a:t>este</a:t>
            </a:r>
            <a:r>
              <a:rPr lang="en-US" dirty="0" smtClean="0"/>
              <a:t> un mechanism </a:t>
            </a:r>
            <a:r>
              <a:rPr lang="en-US" dirty="0" err="1" smtClean="0"/>
              <a:t>ce</a:t>
            </a:r>
            <a:r>
              <a:rPr lang="en-US" dirty="0" smtClean="0"/>
              <a:t> se </a:t>
            </a:r>
            <a:r>
              <a:rPr lang="en-US" dirty="0" err="1" smtClean="0"/>
              <a:t>asigura</a:t>
            </a:r>
            <a:r>
              <a:rPr lang="en-US" dirty="0" smtClean="0"/>
              <a:t> de </a:t>
            </a:r>
            <a:r>
              <a:rPr lang="en-US" dirty="0" err="1" smtClean="0"/>
              <a:t>alocarea</a:t>
            </a:r>
            <a:r>
              <a:rPr lang="en-US" dirty="0" smtClean="0"/>
              <a:t> pod-</a:t>
            </a:r>
            <a:r>
              <a:rPr lang="en-US" dirty="0" err="1" smtClean="0"/>
              <a:t>urilor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nodurile</a:t>
            </a:r>
            <a:r>
              <a:rPr lang="en-US" dirty="0" smtClean="0"/>
              <a:t> </a:t>
            </a:r>
            <a:r>
              <a:rPr lang="en-US" dirty="0" err="1" smtClean="0"/>
              <a:t>disponibile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9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Componentele</a:t>
            </a:r>
            <a:r>
              <a:rPr lang="en-US" dirty="0" smtClean="0"/>
              <a:t> Kubernetes worker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574" y="1825625"/>
            <a:ext cx="11691891" cy="4351338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Containerd</a:t>
            </a:r>
            <a:r>
              <a:rPr lang="en-US" dirty="0" smtClean="0"/>
              <a:t> – </a:t>
            </a:r>
            <a:r>
              <a:rPr lang="en-US" dirty="0" err="1" smtClean="0"/>
              <a:t>Cea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importanta</a:t>
            </a:r>
            <a:r>
              <a:rPr lang="en-US" dirty="0" smtClean="0"/>
              <a:t> </a:t>
            </a:r>
            <a:r>
              <a:rPr lang="en-US" dirty="0" err="1" smtClean="0"/>
              <a:t>componenta</a:t>
            </a:r>
            <a:r>
              <a:rPr lang="en-US" dirty="0" smtClean="0"/>
              <a:t> a </a:t>
            </a:r>
            <a:r>
              <a:rPr lang="en-US" dirty="0" err="1" smtClean="0"/>
              <a:t>unui</a:t>
            </a:r>
            <a:r>
              <a:rPr lang="en-US" dirty="0" smtClean="0"/>
              <a:t> worker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sistemul</a:t>
            </a:r>
            <a:r>
              <a:rPr lang="en-US" dirty="0" smtClean="0"/>
              <a:t> de </a:t>
            </a:r>
            <a:r>
              <a:rPr lang="en-US" dirty="0" err="1" smtClean="0"/>
              <a:t>containerizare</a:t>
            </a:r>
            <a:r>
              <a:rPr lang="en-US" dirty="0" smtClean="0"/>
              <a:t>. </a:t>
            </a:r>
            <a:r>
              <a:rPr lang="en-US" dirty="0" err="1" smtClean="0"/>
              <a:t>Acesta</a:t>
            </a:r>
            <a:r>
              <a:rPr lang="en-US" dirty="0" smtClean="0"/>
              <a:t> </a:t>
            </a:r>
            <a:r>
              <a:rPr lang="en-US" dirty="0" err="1" smtClean="0"/>
              <a:t>ajuta</a:t>
            </a:r>
            <a:r>
              <a:rPr lang="en-US" dirty="0" smtClean="0"/>
              <a:t> la </a:t>
            </a:r>
            <a:r>
              <a:rPr lang="en-US" dirty="0" err="1" smtClean="0"/>
              <a:t>rularea</a:t>
            </a:r>
            <a:r>
              <a:rPr lang="en-US" dirty="0" smtClean="0"/>
              <a:t> </a:t>
            </a:r>
            <a:r>
              <a:rPr lang="en-US" dirty="0" err="1" smtClean="0"/>
              <a:t>aplicatiilor</a:t>
            </a:r>
            <a:r>
              <a:rPr lang="en-US" dirty="0" smtClean="0"/>
              <a:t> in </a:t>
            </a:r>
            <a:r>
              <a:rPr lang="en-US" dirty="0" err="1" smtClean="0"/>
              <a:t>containere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Serviciul</a:t>
            </a:r>
            <a:r>
              <a:rPr lang="en-US" b="1" dirty="0" smtClean="0"/>
              <a:t> </a:t>
            </a:r>
            <a:r>
              <a:rPr lang="en-US" b="1" dirty="0" err="1" smtClean="0"/>
              <a:t>Kubelet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este</a:t>
            </a:r>
            <a:r>
              <a:rPr lang="en-US" dirty="0" smtClean="0"/>
              <a:t> un </a:t>
            </a:r>
            <a:r>
              <a:rPr lang="en-US" dirty="0" err="1" smtClean="0"/>
              <a:t>serviciu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ruleaza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fiecare</a:t>
            </a:r>
            <a:r>
              <a:rPr lang="en-US" dirty="0" smtClean="0"/>
              <a:t> nod, </a:t>
            </a:r>
            <a:r>
              <a:rPr lang="en-US" dirty="0" err="1" smtClean="0"/>
              <a:t>responsabil</a:t>
            </a:r>
            <a:r>
              <a:rPr lang="en-US" dirty="0" smtClean="0"/>
              <a:t> cu </a:t>
            </a:r>
            <a:r>
              <a:rPr lang="en-US" dirty="0" err="1" smtClean="0"/>
              <a:t>transmiterea</a:t>
            </a:r>
            <a:r>
              <a:rPr lang="en-US" dirty="0" smtClean="0"/>
              <a:t> </a:t>
            </a:r>
            <a:r>
              <a:rPr lang="en-US" dirty="0" err="1" smtClean="0"/>
              <a:t>informatiilor</a:t>
            </a:r>
            <a:r>
              <a:rPr lang="en-US" dirty="0" smtClean="0"/>
              <a:t> </a:t>
            </a:r>
            <a:r>
              <a:rPr lang="en-US" dirty="0" err="1" smtClean="0"/>
              <a:t>spre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dinspre</a:t>
            </a:r>
            <a:r>
              <a:rPr lang="en-US" dirty="0" smtClean="0"/>
              <a:t> controller manager. </a:t>
            </a:r>
            <a:r>
              <a:rPr lang="en-US" dirty="0" err="1" smtClean="0"/>
              <a:t>Interactioneaza</a:t>
            </a:r>
            <a:r>
              <a:rPr lang="en-US" dirty="0" smtClean="0"/>
              <a:t> cu </a:t>
            </a:r>
            <a:r>
              <a:rPr lang="en-US" dirty="0" err="1" smtClean="0"/>
              <a:t>etcd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citirea</a:t>
            </a:r>
            <a:r>
              <a:rPr lang="en-US" dirty="0" smtClean="0"/>
              <a:t> </a:t>
            </a:r>
            <a:r>
              <a:rPr lang="en-US" dirty="0" err="1" smtClean="0"/>
              <a:t>detaliilor</a:t>
            </a:r>
            <a:r>
              <a:rPr lang="en-US" dirty="0" smtClean="0"/>
              <a:t> de </a:t>
            </a:r>
            <a:r>
              <a:rPr lang="en-US" dirty="0" err="1" smtClean="0"/>
              <a:t>configurare</a:t>
            </a:r>
            <a:r>
              <a:rPr lang="en-US" dirty="0" smtClean="0"/>
              <a:t>. </a:t>
            </a:r>
            <a:r>
              <a:rPr lang="en-US" dirty="0" err="1" smtClean="0"/>
              <a:t>Acest</a:t>
            </a:r>
            <a:r>
              <a:rPr lang="en-US" dirty="0" smtClean="0"/>
              <a:t> </a:t>
            </a:r>
            <a:r>
              <a:rPr lang="en-US" dirty="0" err="1" smtClean="0"/>
              <a:t>serviciu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responsabil</a:t>
            </a:r>
            <a:r>
              <a:rPr lang="en-US" dirty="0" smtClean="0"/>
              <a:t> cu </a:t>
            </a:r>
            <a:r>
              <a:rPr lang="en-US" dirty="0" err="1" smtClean="0"/>
              <a:t>mentinerea</a:t>
            </a:r>
            <a:r>
              <a:rPr lang="en-US" dirty="0" smtClean="0"/>
              <a:t> </a:t>
            </a:r>
            <a:r>
              <a:rPr lang="en-US" dirty="0" err="1" smtClean="0"/>
              <a:t>starii</a:t>
            </a:r>
            <a:r>
              <a:rPr lang="en-US" dirty="0" smtClean="0"/>
              <a:t> de </a:t>
            </a:r>
            <a:r>
              <a:rPr lang="en-US" dirty="0" err="1" smtClean="0"/>
              <a:t>lucru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worker nodes. </a:t>
            </a:r>
          </a:p>
          <a:p>
            <a:r>
              <a:rPr lang="en-US" b="1" dirty="0" smtClean="0"/>
              <a:t>Kubernetes proxy service </a:t>
            </a:r>
            <a:r>
              <a:rPr lang="en-US" dirty="0" smtClean="0"/>
              <a:t>– </a:t>
            </a:r>
            <a:r>
              <a:rPr lang="en-US" dirty="0" err="1" smtClean="0"/>
              <a:t>este</a:t>
            </a:r>
            <a:r>
              <a:rPr lang="en-US" dirty="0" smtClean="0"/>
              <a:t> un proxy care </a:t>
            </a:r>
            <a:r>
              <a:rPr lang="en-US" dirty="0" err="1" smtClean="0"/>
              <a:t>ruleaza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fiecare</a:t>
            </a:r>
            <a:r>
              <a:rPr lang="en-US" dirty="0" smtClean="0"/>
              <a:t> nod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ajuta</a:t>
            </a:r>
            <a:r>
              <a:rPr lang="en-US" dirty="0" smtClean="0"/>
              <a:t> la </a:t>
            </a:r>
            <a:r>
              <a:rPr lang="en-US" dirty="0" err="1" smtClean="0"/>
              <a:t>expunerea</a:t>
            </a:r>
            <a:r>
              <a:rPr lang="en-US" dirty="0" smtClean="0"/>
              <a:t> </a:t>
            </a:r>
            <a:r>
              <a:rPr lang="en-US" dirty="0" err="1" smtClean="0"/>
              <a:t>serviciilor</a:t>
            </a:r>
            <a:r>
              <a:rPr lang="en-US" dirty="0" smtClean="0"/>
              <a:t> in </a:t>
            </a:r>
            <a:r>
              <a:rPr lang="en-US" dirty="0" err="1" smtClean="0"/>
              <a:t>afara</a:t>
            </a:r>
            <a:r>
              <a:rPr lang="en-US" dirty="0" smtClean="0"/>
              <a:t> </a:t>
            </a:r>
            <a:r>
              <a:rPr lang="en-US" dirty="0" err="1" smtClean="0"/>
              <a:t>clusterului</a:t>
            </a:r>
            <a:r>
              <a:rPr lang="en-US" dirty="0" smtClean="0"/>
              <a:t>. </a:t>
            </a:r>
            <a:r>
              <a:rPr lang="en-US" dirty="0" err="1" smtClean="0"/>
              <a:t>Ajuta</a:t>
            </a:r>
            <a:r>
              <a:rPr lang="en-US" dirty="0" smtClean="0"/>
              <a:t> la </a:t>
            </a:r>
            <a:r>
              <a:rPr lang="en-US" dirty="0" err="1" smtClean="0"/>
              <a:t>trimiterea</a:t>
            </a:r>
            <a:r>
              <a:rPr lang="en-US" dirty="0" smtClean="0"/>
              <a:t> </a:t>
            </a:r>
            <a:r>
              <a:rPr lang="en-US" dirty="0" err="1" smtClean="0"/>
              <a:t>cererilor</a:t>
            </a:r>
            <a:r>
              <a:rPr lang="en-US" dirty="0" smtClean="0"/>
              <a:t> </a:t>
            </a:r>
            <a:r>
              <a:rPr lang="en-US" dirty="0" err="1" smtClean="0"/>
              <a:t>catre</a:t>
            </a:r>
            <a:r>
              <a:rPr lang="en-US" dirty="0" smtClean="0"/>
              <a:t> </a:t>
            </a:r>
            <a:r>
              <a:rPr lang="en-US" dirty="0" err="1" smtClean="0"/>
              <a:t>containerele</a:t>
            </a:r>
            <a:r>
              <a:rPr lang="en-US" dirty="0" smtClean="0"/>
              <a:t> </a:t>
            </a:r>
            <a:r>
              <a:rPr lang="en-US" dirty="0" err="1" smtClean="0"/>
              <a:t>corecte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capabil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execute </a:t>
            </a:r>
            <a:r>
              <a:rPr lang="en-US" dirty="0" err="1" smtClean="0"/>
              <a:t>balansare</a:t>
            </a:r>
            <a:r>
              <a:rPr lang="en-US" dirty="0" smtClean="0"/>
              <a:t>. Se </a:t>
            </a:r>
            <a:r>
              <a:rPr lang="en-US" dirty="0" err="1" smtClean="0"/>
              <a:t>asigura</a:t>
            </a:r>
            <a:r>
              <a:rPr lang="en-US" dirty="0" smtClean="0"/>
              <a:t> ca </a:t>
            </a:r>
            <a:r>
              <a:rPr lang="en-US" dirty="0" err="1" smtClean="0"/>
              <a:t>sistemul</a:t>
            </a:r>
            <a:r>
              <a:rPr lang="en-US" dirty="0" smtClean="0"/>
              <a:t> de </a:t>
            </a:r>
            <a:r>
              <a:rPr lang="en-US" dirty="0" err="1" smtClean="0"/>
              <a:t>retea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predictibil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accesibil</a:t>
            </a:r>
            <a:r>
              <a:rPr lang="en-US" dirty="0" smtClean="0"/>
              <a:t>. Se </a:t>
            </a:r>
            <a:r>
              <a:rPr lang="en-US" dirty="0" err="1" smtClean="0"/>
              <a:t>ocupa</a:t>
            </a:r>
            <a:r>
              <a:rPr lang="en-US" dirty="0" smtClean="0"/>
              <a:t> de </a:t>
            </a:r>
            <a:r>
              <a:rPr lang="en-US" dirty="0" err="1" smtClean="0"/>
              <a:t>managementul</a:t>
            </a:r>
            <a:r>
              <a:rPr lang="en-US" dirty="0" smtClean="0"/>
              <a:t> pod-</a:t>
            </a:r>
            <a:r>
              <a:rPr lang="en-US" dirty="0" err="1" smtClean="0"/>
              <a:t>urilor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nod, volume, secrete, </a:t>
            </a:r>
            <a:r>
              <a:rPr lang="en-US" dirty="0" err="1" smtClean="0"/>
              <a:t>creare</a:t>
            </a:r>
            <a:r>
              <a:rPr lang="en-US" dirty="0" smtClean="0"/>
              <a:t> de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containere</a:t>
            </a:r>
            <a:r>
              <a:rPr lang="en-US" dirty="0" smtClean="0"/>
              <a:t>, </a:t>
            </a:r>
            <a:r>
              <a:rPr lang="en-US" dirty="0" err="1" smtClean="0"/>
              <a:t>healthcheck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2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Kubernetes setup – </a:t>
            </a:r>
            <a:r>
              <a:rPr lang="en-US" dirty="0" err="1" smtClean="0"/>
              <a:t>Pasi</a:t>
            </a:r>
            <a:r>
              <a:rPr lang="en-US" dirty="0" smtClean="0"/>
              <a:t> de </a:t>
            </a:r>
            <a:r>
              <a:rPr lang="en-US" dirty="0" err="1" smtClean="0"/>
              <a:t>instalare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437" y="1825625"/>
            <a:ext cx="10732363" cy="4761606"/>
          </a:xfrm>
        </p:spPr>
        <p:txBody>
          <a:bodyPr/>
          <a:lstStyle/>
          <a:p>
            <a:r>
              <a:rPr lang="en-US" dirty="0" err="1" smtClean="0"/>
              <a:t>Instalare</a:t>
            </a:r>
            <a:r>
              <a:rPr lang="en-US" dirty="0" smtClean="0"/>
              <a:t> </a:t>
            </a:r>
            <a:r>
              <a:rPr lang="en-US" dirty="0" err="1" smtClean="0"/>
              <a:t>containerd</a:t>
            </a:r>
            <a:endParaRPr lang="en-US" dirty="0" smtClean="0"/>
          </a:p>
          <a:p>
            <a:r>
              <a:rPr lang="en-US" dirty="0" err="1" smtClean="0"/>
              <a:t>Instalare</a:t>
            </a:r>
            <a:r>
              <a:rPr lang="en-US" dirty="0" smtClean="0"/>
              <a:t> </a:t>
            </a:r>
            <a:r>
              <a:rPr lang="en-US" dirty="0" err="1" smtClean="0"/>
              <a:t>kubectl</a:t>
            </a:r>
            <a:r>
              <a:rPr lang="en-US" dirty="0" smtClean="0"/>
              <a:t>, </a:t>
            </a:r>
            <a:r>
              <a:rPr lang="en-US" dirty="0" err="1" smtClean="0"/>
              <a:t>kubeadm</a:t>
            </a:r>
            <a:r>
              <a:rPr lang="en-US" dirty="0" smtClean="0"/>
              <a:t>, </a:t>
            </a:r>
            <a:r>
              <a:rPr lang="en-US" dirty="0" err="1" smtClean="0"/>
              <a:t>kubelet</a:t>
            </a:r>
            <a:endParaRPr lang="en-US" dirty="0" smtClean="0"/>
          </a:p>
          <a:p>
            <a:r>
              <a:rPr lang="en-US" dirty="0" err="1" smtClean="0"/>
              <a:t>Executare</a:t>
            </a:r>
            <a:r>
              <a:rPr lang="en-US" dirty="0" smtClean="0"/>
              <a:t> </a:t>
            </a:r>
            <a:r>
              <a:rPr lang="en-US" dirty="0" err="1" smtClean="0"/>
              <a:t>kubeadm</a:t>
            </a:r>
            <a:r>
              <a:rPr lang="en-US" dirty="0" smtClean="0"/>
              <a:t>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initiere</a:t>
            </a:r>
            <a:r>
              <a:rPr lang="en-US" dirty="0" smtClean="0"/>
              <a:t> cluster </a:t>
            </a:r>
            <a:r>
              <a:rPr lang="en-US" dirty="0" err="1" smtClean="0"/>
              <a:t>pe</a:t>
            </a:r>
            <a:r>
              <a:rPr lang="en-US" dirty="0" smtClean="0"/>
              <a:t> master node</a:t>
            </a:r>
          </a:p>
          <a:p>
            <a:r>
              <a:rPr lang="en-US" dirty="0" err="1" smtClean="0"/>
              <a:t>Executare</a:t>
            </a:r>
            <a:r>
              <a:rPr lang="en-US" dirty="0" smtClean="0"/>
              <a:t> </a:t>
            </a:r>
            <a:r>
              <a:rPr lang="en-US" dirty="0" err="1" smtClean="0"/>
              <a:t>kubeadm</a:t>
            </a:r>
            <a:r>
              <a:rPr lang="en-US" dirty="0" smtClean="0"/>
              <a:t> join </a:t>
            </a:r>
            <a:r>
              <a:rPr lang="en-US" dirty="0" err="1" smtClean="0"/>
              <a:t>pe</a:t>
            </a:r>
            <a:r>
              <a:rPr lang="en-US" dirty="0" smtClean="0"/>
              <a:t> worker nodes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participa</a:t>
            </a:r>
            <a:r>
              <a:rPr lang="en-US" dirty="0" smtClean="0"/>
              <a:t> in cluster. </a:t>
            </a:r>
            <a:r>
              <a:rPr lang="en-US" dirty="0" err="1" smtClean="0"/>
              <a:t>Comanda</a:t>
            </a:r>
            <a:r>
              <a:rPr lang="en-US" dirty="0" smtClean="0"/>
              <a:t> de join </a:t>
            </a:r>
            <a:r>
              <a:rPr lang="en-US" dirty="0" err="1" smtClean="0"/>
              <a:t>este</a:t>
            </a:r>
            <a:r>
              <a:rPr lang="en-US" dirty="0" smtClean="0"/>
              <a:t> generate automat de </a:t>
            </a:r>
            <a:r>
              <a:rPr lang="en-US" dirty="0" err="1" smtClean="0"/>
              <a:t>procesul</a:t>
            </a:r>
            <a:r>
              <a:rPr lang="en-US" dirty="0" smtClean="0"/>
              <a:t> </a:t>
            </a:r>
            <a:r>
              <a:rPr lang="en-US" dirty="0" err="1" smtClean="0"/>
              <a:t>kubeadm</a:t>
            </a:r>
            <a:r>
              <a:rPr lang="en-US" dirty="0" smtClean="0"/>
              <a:t> </a:t>
            </a:r>
            <a:r>
              <a:rPr lang="en-US" dirty="0" err="1" smtClean="0"/>
              <a:t>init.</a:t>
            </a:r>
            <a:endParaRPr lang="en-US" dirty="0" smtClean="0"/>
          </a:p>
          <a:p>
            <a:r>
              <a:rPr lang="en-US" dirty="0" err="1" smtClean="0"/>
              <a:t>Folosim</a:t>
            </a:r>
            <a:r>
              <a:rPr lang="en-US" dirty="0" smtClean="0"/>
              <a:t> </a:t>
            </a:r>
            <a:r>
              <a:rPr lang="en-US" dirty="0" err="1" smtClean="0"/>
              <a:t>utilitarul</a:t>
            </a:r>
            <a:r>
              <a:rPr lang="en-US" dirty="0" smtClean="0"/>
              <a:t> </a:t>
            </a:r>
            <a:r>
              <a:rPr lang="en-US" dirty="0" err="1" smtClean="0"/>
              <a:t>kubectl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interactiona</a:t>
            </a:r>
            <a:r>
              <a:rPr lang="en-US" dirty="0" smtClean="0"/>
              <a:t> cu </a:t>
            </a:r>
            <a:r>
              <a:rPr lang="en-US" dirty="0" err="1" smtClean="0"/>
              <a:t>clusterul</a:t>
            </a:r>
            <a:r>
              <a:rPr lang="en-US" dirty="0" smtClean="0"/>
              <a:t>, </a:t>
            </a:r>
            <a:r>
              <a:rPr lang="en-US" dirty="0" err="1" smtClean="0"/>
              <a:t>folosind</a:t>
            </a:r>
            <a:r>
              <a:rPr lang="en-US" dirty="0" smtClean="0"/>
              <a:t> </a:t>
            </a:r>
            <a:r>
              <a:rPr lang="en-US" dirty="0" err="1" smtClean="0"/>
              <a:t>variabila</a:t>
            </a:r>
            <a:r>
              <a:rPr lang="en-US" dirty="0" smtClean="0"/>
              <a:t> KUBECONFIG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8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Concepte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6" y="1544715"/>
            <a:ext cx="11149614" cy="5211192"/>
          </a:xfrm>
        </p:spPr>
        <p:txBody>
          <a:bodyPr>
            <a:normAutofit/>
          </a:bodyPr>
          <a:lstStyle/>
          <a:p>
            <a:r>
              <a:rPr lang="en-US" dirty="0" err="1" smtClean="0"/>
              <a:t>Clientul</a:t>
            </a:r>
            <a:r>
              <a:rPr lang="en-US" dirty="0" smtClean="0"/>
              <a:t> </a:t>
            </a:r>
            <a:r>
              <a:rPr lang="en-US" b="1" dirty="0" err="1" smtClean="0"/>
              <a:t>kubectl</a:t>
            </a:r>
            <a:r>
              <a:rPr lang="en-US" dirty="0" smtClean="0"/>
              <a:t> de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masina</a:t>
            </a:r>
            <a:r>
              <a:rPr lang="en-US" dirty="0" smtClean="0"/>
              <a:t> </a:t>
            </a:r>
            <a:r>
              <a:rPr lang="en-US" dirty="0" err="1" smtClean="0"/>
              <a:t>locala</a:t>
            </a:r>
            <a:r>
              <a:rPr lang="en-US" dirty="0" smtClean="0"/>
              <a:t> </a:t>
            </a:r>
            <a:r>
              <a:rPr lang="en-US" dirty="0" err="1" smtClean="0"/>
              <a:t>apeleaza</a:t>
            </a:r>
            <a:r>
              <a:rPr lang="en-US" dirty="0" smtClean="0"/>
              <a:t> </a:t>
            </a:r>
            <a:r>
              <a:rPr lang="en-US" dirty="0" err="1" smtClean="0"/>
              <a:t>kube-apiserver</a:t>
            </a:r>
            <a:r>
              <a:rPr lang="en-US" dirty="0" smtClean="0"/>
              <a:t>. </a:t>
            </a:r>
            <a:r>
              <a:rPr lang="en-US" dirty="0" err="1" smtClean="0"/>
              <a:t>Atunci</a:t>
            </a:r>
            <a:r>
              <a:rPr lang="en-US" dirty="0" smtClean="0"/>
              <a:t> </a:t>
            </a:r>
            <a:r>
              <a:rPr lang="en-US" dirty="0" err="1" smtClean="0"/>
              <a:t>cand</a:t>
            </a:r>
            <a:r>
              <a:rPr lang="en-US" dirty="0" smtClean="0"/>
              <a:t> se </a:t>
            </a:r>
            <a:r>
              <a:rPr lang="en-US" dirty="0" err="1" smtClean="0"/>
              <a:t>doreste</a:t>
            </a:r>
            <a:r>
              <a:rPr lang="en-US" dirty="0" smtClean="0"/>
              <a:t> </a:t>
            </a:r>
            <a:r>
              <a:rPr lang="en-US" dirty="0" err="1" smtClean="0"/>
              <a:t>crearea</a:t>
            </a:r>
            <a:r>
              <a:rPr lang="en-US" dirty="0" smtClean="0"/>
              <a:t> de </a:t>
            </a:r>
            <a:r>
              <a:rPr lang="en-US" dirty="0" err="1" smtClean="0"/>
              <a:t>resurse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clusterul</a:t>
            </a:r>
            <a:r>
              <a:rPr lang="en-US" dirty="0" smtClean="0"/>
              <a:t> de </a:t>
            </a:r>
            <a:r>
              <a:rPr lang="en-US" dirty="0" err="1" smtClean="0"/>
              <a:t>kubernetes</a:t>
            </a:r>
            <a:r>
              <a:rPr lang="en-US" dirty="0" smtClean="0"/>
              <a:t>, </a:t>
            </a:r>
            <a:r>
              <a:rPr lang="en-US" dirty="0" err="1" smtClean="0"/>
              <a:t>aceasta</a:t>
            </a:r>
            <a:r>
              <a:rPr lang="en-US" dirty="0" smtClean="0"/>
              <a:t> se </a:t>
            </a:r>
            <a:r>
              <a:rPr lang="en-US" dirty="0" err="1" smtClean="0"/>
              <a:t>intampla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trimiterea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specificatii</a:t>
            </a:r>
            <a:r>
              <a:rPr lang="en-US" dirty="0" smtClean="0"/>
              <a:t> in model declarative a </a:t>
            </a:r>
            <a:r>
              <a:rPr lang="en-US" dirty="0" err="1" smtClean="0"/>
              <a:t>starii</a:t>
            </a:r>
            <a:r>
              <a:rPr lang="en-US" dirty="0" smtClean="0"/>
              <a:t> </a:t>
            </a:r>
            <a:r>
              <a:rPr lang="en-US" dirty="0" err="1" smtClean="0"/>
              <a:t>dorite</a:t>
            </a:r>
            <a:r>
              <a:rPr lang="en-US" dirty="0" smtClean="0"/>
              <a:t> a </a:t>
            </a:r>
            <a:r>
              <a:rPr lang="en-US" dirty="0" err="1" smtClean="0"/>
              <a:t>resurselor</a:t>
            </a:r>
            <a:r>
              <a:rPr lang="en-US" dirty="0" smtClean="0"/>
              <a:t> </a:t>
            </a:r>
            <a:r>
              <a:rPr lang="en-US" dirty="0" err="1" smtClean="0"/>
              <a:t>specificate</a:t>
            </a:r>
            <a:r>
              <a:rPr lang="en-US" dirty="0" smtClean="0"/>
              <a:t> de API.</a:t>
            </a:r>
          </a:p>
          <a:p>
            <a:r>
              <a:rPr lang="en-US" b="1" dirty="0" smtClean="0"/>
              <a:t>Pod-</a:t>
            </a:r>
            <a:r>
              <a:rPr lang="en-US" b="1" dirty="0" err="1" smtClean="0"/>
              <a:t>uri</a:t>
            </a:r>
            <a:r>
              <a:rPr lang="en-US" dirty="0" smtClean="0"/>
              <a:t> – </a:t>
            </a:r>
            <a:r>
              <a:rPr lang="en-US" dirty="0" err="1" smtClean="0"/>
              <a:t>acestea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 </a:t>
            </a:r>
            <a:r>
              <a:rPr lang="en-US" dirty="0" err="1" smtClean="0"/>
              <a:t>unitatea</a:t>
            </a:r>
            <a:r>
              <a:rPr lang="en-US" dirty="0" smtClean="0"/>
              <a:t> </a:t>
            </a:r>
            <a:r>
              <a:rPr lang="en-US" dirty="0" err="1" smtClean="0"/>
              <a:t>fundamentala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obiectele</a:t>
            </a:r>
            <a:r>
              <a:rPr lang="en-US" dirty="0" smtClean="0"/>
              <a:t> </a:t>
            </a:r>
            <a:r>
              <a:rPr lang="en-US" dirty="0" err="1" smtClean="0"/>
              <a:t>superioare</a:t>
            </a:r>
            <a:r>
              <a:rPr lang="en-US" dirty="0" smtClean="0"/>
              <a:t> din Kubernetes. Un Pod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alcatuit</a:t>
            </a:r>
            <a:r>
              <a:rPr lang="en-US" dirty="0" smtClean="0"/>
              <a:t> din </a:t>
            </a:r>
            <a:r>
              <a:rPr lang="en-US" dirty="0" err="1" smtClean="0"/>
              <a:t>unul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multe</a:t>
            </a:r>
            <a:r>
              <a:rPr lang="en-US" dirty="0" smtClean="0"/>
              <a:t> </a:t>
            </a:r>
            <a:r>
              <a:rPr lang="en-US" dirty="0" err="1" smtClean="0"/>
              <a:t>containere</a:t>
            </a:r>
            <a:r>
              <a:rPr lang="en-US" dirty="0" smtClean="0"/>
              <a:t> care </a:t>
            </a:r>
            <a:r>
              <a:rPr lang="en-US" dirty="0" err="1" smtClean="0"/>
              <a:t>executa</a:t>
            </a:r>
            <a:r>
              <a:rPr lang="en-US" dirty="0" smtClean="0"/>
              <a:t> </a:t>
            </a:r>
            <a:r>
              <a:rPr lang="en-US" dirty="0" err="1" smtClean="0"/>
              <a:t>impreuna</a:t>
            </a:r>
            <a:r>
              <a:rPr lang="en-US" dirty="0" smtClean="0"/>
              <a:t> o </a:t>
            </a:r>
            <a:r>
              <a:rPr lang="en-US" dirty="0" err="1" smtClean="0"/>
              <a:t>activitate</a:t>
            </a:r>
            <a:r>
              <a:rPr lang="en-US" dirty="0" smtClean="0"/>
              <a:t>.</a:t>
            </a:r>
          </a:p>
          <a:p>
            <a:endParaRPr lang="en-US" sz="1600" dirty="0" smtClean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err="1" smtClean="0"/>
              <a:t>apiVersion</a:t>
            </a:r>
            <a:r>
              <a:rPr lang="en-US" sz="1400" dirty="0" smtClean="0"/>
              <a:t>: v1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kind: Pod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metadata: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name: </a:t>
            </a:r>
            <a:r>
              <a:rPr lang="en-US" sz="1400" dirty="0" err="1" smtClean="0"/>
              <a:t>primul</a:t>
            </a:r>
            <a:r>
              <a:rPr lang="en-US" sz="1400" dirty="0" smtClean="0"/>
              <a:t>-meu-pod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 smtClean="0"/>
              <a:t>spec: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containers: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- name: </a:t>
            </a:r>
            <a:r>
              <a:rPr lang="en-US" sz="1400" dirty="0" err="1" smtClean="0"/>
              <a:t>containerul</a:t>
            </a:r>
            <a:r>
              <a:rPr lang="en-US" sz="1400" dirty="0" smtClean="0"/>
              <a:t>-meu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image: alpine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command</a:t>
            </a:r>
            <a:r>
              <a:rPr lang="en-US" sz="1400" dirty="0"/>
              <a:t>: ['</a:t>
            </a:r>
            <a:r>
              <a:rPr lang="en-US" sz="1400" dirty="0" err="1"/>
              <a:t>sh</a:t>
            </a:r>
            <a:r>
              <a:rPr lang="en-US" sz="1400" dirty="0" smtClean="0"/>
              <a:t>', '-</a:t>
            </a:r>
            <a:r>
              <a:rPr lang="en-US" sz="1400" dirty="0"/>
              <a:t>c</a:t>
            </a:r>
            <a:r>
              <a:rPr lang="en-US" sz="1400" dirty="0" smtClean="0"/>
              <a:t>', 'echo </a:t>
            </a:r>
            <a:r>
              <a:rPr lang="en-US" sz="1400" dirty="0"/>
              <a:t>Hello, Kubernetes!']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958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9735</TotalTime>
  <Words>1579</Words>
  <Application>Microsoft Office PowerPoint</Application>
  <PresentationFormat>Widescreen</PresentationFormat>
  <Paragraphs>212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Unicode MS</vt:lpstr>
      <vt:lpstr>Calibri</vt:lpstr>
      <vt:lpstr>Calibri Light</vt:lpstr>
      <vt:lpstr>Wingdings</vt:lpstr>
      <vt:lpstr>Office Theme</vt:lpstr>
      <vt:lpstr>Introducere in Kubernetes </vt:lpstr>
      <vt:lpstr>Kubernetes - Overview</vt:lpstr>
      <vt:lpstr>Capabilitati ale Kubernetes</vt:lpstr>
      <vt:lpstr>Arhitectura unui cluster de Kubernetes</vt:lpstr>
      <vt:lpstr>Componente Kubernetes master</vt:lpstr>
      <vt:lpstr>Componentele nodului Kubernetes master</vt:lpstr>
      <vt:lpstr>Componentele Kubernetes worker node</vt:lpstr>
      <vt:lpstr>Kubernetes setup – Pasi de instalare</vt:lpstr>
      <vt:lpstr>Concepte de baza in kubernetes</vt:lpstr>
      <vt:lpstr>Concepte de baza in kubernetes</vt:lpstr>
      <vt:lpstr>Concepte de baza in kubernetes</vt:lpstr>
      <vt:lpstr>Concepte de baza in kubernetes</vt:lpstr>
      <vt:lpstr>Concepte de baza in kubernetes</vt:lpstr>
      <vt:lpstr>Concepte de baza in kubernetes</vt:lpstr>
      <vt:lpstr>Concepte de baza in kubernetes</vt:lpstr>
      <vt:lpstr>Concepte de baza in kubernetes</vt:lpstr>
      <vt:lpstr>Concepte de baza in kubernetes</vt:lpstr>
      <vt:lpstr>Alte concepte din kubernetes</vt:lpstr>
      <vt:lpstr>Ingress si Ingress Controller</vt:lpstr>
      <vt:lpstr>Ingress si Ingress Controller</vt:lpstr>
    </vt:vector>
  </TitlesOfParts>
  <Company>Thales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IACOB</dc:creator>
  <cp:lastModifiedBy>Adrian IACOB</cp:lastModifiedBy>
  <cp:revision>29</cp:revision>
  <dcterms:created xsi:type="dcterms:W3CDTF">2021-07-21T17:24:24Z</dcterms:created>
  <dcterms:modified xsi:type="dcterms:W3CDTF">2021-07-28T11:47:10Z</dcterms:modified>
</cp:coreProperties>
</file>